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13"/>
  </p:notesMasterIdLst>
  <p:sldIdLst>
    <p:sldId id="256" r:id="rId2"/>
    <p:sldId id="257" r:id="rId3"/>
    <p:sldId id="258" r:id="rId4"/>
    <p:sldId id="259" r:id="rId5"/>
    <p:sldId id="260" r:id="rId6"/>
    <p:sldId id="261" r:id="rId7"/>
    <p:sldId id="262" r:id="rId8"/>
    <p:sldId id="263" r:id="rId9"/>
    <p:sldId id="264" r:id="rId10"/>
    <p:sldId id="265" r:id="rId11"/>
    <p:sldId id="266" r:id="rId1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07" d="100"/>
          <a:sy n="107" d="100"/>
        </p:scale>
        <p:origin x="-426" y="-84"/>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E76C883-8933-48D0-8358-151D01E56FB3}" type="datetimeFigureOut">
              <a:rPr lang="en-US" smtClean="0"/>
              <a:t>4/18/2011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19D1844-BBA0-493E-B4BE-27ADE55F5977}" type="slidenum">
              <a:rPr lang="en-US" smtClean="0"/>
              <a:t>‹#›</a:t>
            </a:fld>
            <a:endParaRPr lang="en-US"/>
          </a:p>
        </p:txBody>
      </p:sp>
    </p:spTree>
    <p:extLst>
      <p:ext uri="{BB962C8B-B14F-4D97-AF65-F5344CB8AC3E}">
        <p14:creationId xmlns:p14="http://schemas.microsoft.com/office/powerpoint/2010/main" val="256511904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Slide Image Placeholder 1"/>
          <p:cNvSpPr>
            <a:spLocks noGrp="1" noRot="1" noChangeAspect="1" noTextEdit="1"/>
          </p:cNvSpPr>
          <p:nvPr>
            <p:ph type="sldImg"/>
          </p:nvPr>
        </p:nvSpPr>
        <p:spPr>
          <a:ln/>
        </p:spPr>
      </p:sp>
      <p:sp>
        <p:nvSpPr>
          <p:cNvPr id="4710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latin typeface="Arial" pitchFamily="34" charset="0"/>
            </a:endParaRPr>
          </a:p>
        </p:txBody>
      </p:sp>
      <p:sp>
        <p:nvSpPr>
          <p:cNvPr id="47108"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2879" eaLnBrk="0" hangingPunct="0">
              <a:defRPr>
                <a:solidFill>
                  <a:schemeClr val="tx1"/>
                </a:solidFill>
                <a:latin typeface="Arial" pitchFamily="34" charset="0"/>
                <a:ea typeface="MS PGothic" pitchFamily="34" charset="-128"/>
              </a:defRPr>
            </a:lvl1pPr>
            <a:lvl2pPr marL="729057" indent="-280406" defTabSz="912879" eaLnBrk="0" hangingPunct="0">
              <a:defRPr>
                <a:solidFill>
                  <a:schemeClr val="tx1"/>
                </a:solidFill>
                <a:latin typeface="Arial" pitchFamily="34" charset="0"/>
                <a:ea typeface="MS PGothic" pitchFamily="34" charset="-128"/>
              </a:defRPr>
            </a:lvl2pPr>
            <a:lvl3pPr marL="1121626" indent="-224325" defTabSz="912879" eaLnBrk="0" hangingPunct="0">
              <a:defRPr>
                <a:solidFill>
                  <a:schemeClr val="tx1"/>
                </a:solidFill>
                <a:latin typeface="Arial" pitchFamily="34" charset="0"/>
                <a:ea typeface="MS PGothic" pitchFamily="34" charset="-128"/>
              </a:defRPr>
            </a:lvl3pPr>
            <a:lvl4pPr marL="1570276" indent="-224325" defTabSz="912879" eaLnBrk="0" hangingPunct="0">
              <a:defRPr>
                <a:solidFill>
                  <a:schemeClr val="tx1"/>
                </a:solidFill>
                <a:latin typeface="Arial" pitchFamily="34" charset="0"/>
                <a:ea typeface="MS PGothic" pitchFamily="34" charset="-128"/>
              </a:defRPr>
            </a:lvl4pPr>
            <a:lvl5pPr marL="2018927" indent="-224325" defTabSz="912879" eaLnBrk="0" hangingPunct="0">
              <a:defRPr>
                <a:solidFill>
                  <a:schemeClr val="tx1"/>
                </a:solidFill>
                <a:latin typeface="Arial" pitchFamily="34" charset="0"/>
                <a:ea typeface="MS PGothic" pitchFamily="34" charset="-128"/>
              </a:defRPr>
            </a:lvl5pPr>
            <a:lvl6pPr marL="2467577" indent="-224325" defTabSz="912879" eaLnBrk="0" fontAlgn="base" hangingPunct="0">
              <a:spcBef>
                <a:spcPct val="0"/>
              </a:spcBef>
              <a:spcAft>
                <a:spcPct val="0"/>
              </a:spcAft>
              <a:defRPr>
                <a:solidFill>
                  <a:schemeClr val="tx1"/>
                </a:solidFill>
                <a:latin typeface="Arial" pitchFamily="34" charset="0"/>
                <a:ea typeface="MS PGothic" pitchFamily="34" charset="-128"/>
              </a:defRPr>
            </a:lvl6pPr>
            <a:lvl7pPr marL="2916227" indent="-224325" defTabSz="912879" eaLnBrk="0" fontAlgn="base" hangingPunct="0">
              <a:spcBef>
                <a:spcPct val="0"/>
              </a:spcBef>
              <a:spcAft>
                <a:spcPct val="0"/>
              </a:spcAft>
              <a:defRPr>
                <a:solidFill>
                  <a:schemeClr val="tx1"/>
                </a:solidFill>
                <a:latin typeface="Arial" pitchFamily="34" charset="0"/>
                <a:ea typeface="MS PGothic" pitchFamily="34" charset="-128"/>
              </a:defRPr>
            </a:lvl7pPr>
            <a:lvl8pPr marL="3364878" indent="-224325" defTabSz="912879" eaLnBrk="0" fontAlgn="base" hangingPunct="0">
              <a:spcBef>
                <a:spcPct val="0"/>
              </a:spcBef>
              <a:spcAft>
                <a:spcPct val="0"/>
              </a:spcAft>
              <a:defRPr>
                <a:solidFill>
                  <a:schemeClr val="tx1"/>
                </a:solidFill>
                <a:latin typeface="Arial" pitchFamily="34" charset="0"/>
                <a:ea typeface="MS PGothic" pitchFamily="34" charset="-128"/>
              </a:defRPr>
            </a:lvl8pPr>
            <a:lvl9pPr marL="3813528" indent="-224325" defTabSz="912879" eaLnBrk="0" fontAlgn="base" hangingPunct="0">
              <a:spcBef>
                <a:spcPct val="0"/>
              </a:spcBef>
              <a:spcAft>
                <a:spcPct val="0"/>
              </a:spcAft>
              <a:defRPr>
                <a:solidFill>
                  <a:schemeClr val="tx1"/>
                </a:solidFill>
                <a:latin typeface="Arial" pitchFamily="34" charset="0"/>
                <a:ea typeface="MS PGothic" pitchFamily="34" charset="-128"/>
              </a:defRPr>
            </a:lvl9pPr>
          </a:lstStyle>
          <a:p>
            <a:pPr eaLnBrk="1" hangingPunct="1"/>
            <a:fld id="{2A8F2615-C462-4DE5-A3B4-AA467DC010D5}" type="slidenum">
              <a:rPr lang="en-US" smtClean="0"/>
              <a:pPr eaLnBrk="1" hangingPunct="1"/>
              <a:t>9</a:t>
            </a:fld>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Slide Image Placeholder 1"/>
          <p:cNvSpPr>
            <a:spLocks noGrp="1" noRot="1" noChangeAspect="1" noTextEdit="1"/>
          </p:cNvSpPr>
          <p:nvPr>
            <p:ph type="sldImg"/>
          </p:nvPr>
        </p:nvSpPr>
        <p:spPr>
          <a:ln/>
        </p:spPr>
      </p:sp>
      <p:sp>
        <p:nvSpPr>
          <p:cNvPr id="4813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latin typeface="Arial" pitchFamily="34" charset="0"/>
            </a:endParaRPr>
          </a:p>
        </p:txBody>
      </p:sp>
      <p:sp>
        <p:nvSpPr>
          <p:cNvPr id="48132"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2879" eaLnBrk="0" hangingPunct="0">
              <a:defRPr>
                <a:solidFill>
                  <a:schemeClr val="tx1"/>
                </a:solidFill>
                <a:latin typeface="Arial" pitchFamily="34" charset="0"/>
                <a:ea typeface="MS PGothic" pitchFamily="34" charset="-128"/>
              </a:defRPr>
            </a:lvl1pPr>
            <a:lvl2pPr marL="729057" indent="-280406" defTabSz="912879" eaLnBrk="0" hangingPunct="0">
              <a:defRPr>
                <a:solidFill>
                  <a:schemeClr val="tx1"/>
                </a:solidFill>
                <a:latin typeface="Arial" pitchFamily="34" charset="0"/>
                <a:ea typeface="MS PGothic" pitchFamily="34" charset="-128"/>
              </a:defRPr>
            </a:lvl2pPr>
            <a:lvl3pPr marL="1121626" indent="-224325" defTabSz="912879" eaLnBrk="0" hangingPunct="0">
              <a:defRPr>
                <a:solidFill>
                  <a:schemeClr val="tx1"/>
                </a:solidFill>
                <a:latin typeface="Arial" pitchFamily="34" charset="0"/>
                <a:ea typeface="MS PGothic" pitchFamily="34" charset="-128"/>
              </a:defRPr>
            </a:lvl3pPr>
            <a:lvl4pPr marL="1570276" indent="-224325" defTabSz="912879" eaLnBrk="0" hangingPunct="0">
              <a:defRPr>
                <a:solidFill>
                  <a:schemeClr val="tx1"/>
                </a:solidFill>
                <a:latin typeface="Arial" pitchFamily="34" charset="0"/>
                <a:ea typeface="MS PGothic" pitchFamily="34" charset="-128"/>
              </a:defRPr>
            </a:lvl4pPr>
            <a:lvl5pPr marL="2018927" indent="-224325" defTabSz="912879" eaLnBrk="0" hangingPunct="0">
              <a:defRPr>
                <a:solidFill>
                  <a:schemeClr val="tx1"/>
                </a:solidFill>
                <a:latin typeface="Arial" pitchFamily="34" charset="0"/>
                <a:ea typeface="MS PGothic" pitchFamily="34" charset="-128"/>
              </a:defRPr>
            </a:lvl5pPr>
            <a:lvl6pPr marL="2467577" indent="-224325" defTabSz="912879" eaLnBrk="0" fontAlgn="base" hangingPunct="0">
              <a:spcBef>
                <a:spcPct val="0"/>
              </a:spcBef>
              <a:spcAft>
                <a:spcPct val="0"/>
              </a:spcAft>
              <a:defRPr>
                <a:solidFill>
                  <a:schemeClr val="tx1"/>
                </a:solidFill>
                <a:latin typeface="Arial" pitchFamily="34" charset="0"/>
                <a:ea typeface="MS PGothic" pitchFamily="34" charset="-128"/>
              </a:defRPr>
            </a:lvl6pPr>
            <a:lvl7pPr marL="2916227" indent="-224325" defTabSz="912879" eaLnBrk="0" fontAlgn="base" hangingPunct="0">
              <a:spcBef>
                <a:spcPct val="0"/>
              </a:spcBef>
              <a:spcAft>
                <a:spcPct val="0"/>
              </a:spcAft>
              <a:defRPr>
                <a:solidFill>
                  <a:schemeClr val="tx1"/>
                </a:solidFill>
                <a:latin typeface="Arial" pitchFamily="34" charset="0"/>
                <a:ea typeface="MS PGothic" pitchFamily="34" charset="-128"/>
              </a:defRPr>
            </a:lvl7pPr>
            <a:lvl8pPr marL="3364878" indent="-224325" defTabSz="912879" eaLnBrk="0" fontAlgn="base" hangingPunct="0">
              <a:spcBef>
                <a:spcPct val="0"/>
              </a:spcBef>
              <a:spcAft>
                <a:spcPct val="0"/>
              </a:spcAft>
              <a:defRPr>
                <a:solidFill>
                  <a:schemeClr val="tx1"/>
                </a:solidFill>
                <a:latin typeface="Arial" pitchFamily="34" charset="0"/>
                <a:ea typeface="MS PGothic" pitchFamily="34" charset="-128"/>
              </a:defRPr>
            </a:lvl8pPr>
            <a:lvl9pPr marL="3813528" indent="-224325" defTabSz="912879" eaLnBrk="0" fontAlgn="base" hangingPunct="0">
              <a:spcBef>
                <a:spcPct val="0"/>
              </a:spcBef>
              <a:spcAft>
                <a:spcPct val="0"/>
              </a:spcAft>
              <a:defRPr>
                <a:solidFill>
                  <a:schemeClr val="tx1"/>
                </a:solidFill>
                <a:latin typeface="Arial" pitchFamily="34" charset="0"/>
                <a:ea typeface="MS PGothic" pitchFamily="34" charset="-128"/>
              </a:defRPr>
            </a:lvl9pPr>
          </a:lstStyle>
          <a:p>
            <a:pPr eaLnBrk="1" hangingPunct="1"/>
            <a:fld id="{2800F109-B154-4FA1-AF04-B2E6D261D62E}" type="slidenum">
              <a:rPr lang="en-US" smtClean="0"/>
              <a:pPr eaLnBrk="1" hangingPunct="1"/>
              <a:t>10</a:t>
            </a:fld>
            <a:endParaRPr 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Slide Image Placeholder 1"/>
          <p:cNvSpPr>
            <a:spLocks noGrp="1" noRot="1" noChangeAspect="1" noTextEdit="1"/>
          </p:cNvSpPr>
          <p:nvPr>
            <p:ph type="sldImg"/>
          </p:nvPr>
        </p:nvSpPr>
        <p:spPr>
          <a:ln/>
        </p:spPr>
      </p:sp>
      <p:sp>
        <p:nvSpPr>
          <p:cNvPr id="4915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latin typeface="Arial" pitchFamily="34" charset="0"/>
            </a:endParaRPr>
          </a:p>
        </p:txBody>
      </p:sp>
      <p:sp>
        <p:nvSpPr>
          <p:cNvPr id="49156"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2879" eaLnBrk="0" hangingPunct="0">
              <a:defRPr>
                <a:solidFill>
                  <a:schemeClr val="tx1"/>
                </a:solidFill>
                <a:latin typeface="Arial" pitchFamily="34" charset="0"/>
                <a:ea typeface="MS PGothic" pitchFamily="34" charset="-128"/>
              </a:defRPr>
            </a:lvl1pPr>
            <a:lvl2pPr marL="729057" indent="-280406" defTabSz="912879" eaLnBrk="0" hangingPunct="0">
              <a:defRPr>
                <a:solidFill>
                  <a:schemeClr val="tx1"/>
                </a:solidFill>
                <a:latin typeface="Arial" pitchFamily="34" charset="0"/>
                <a:ea typeface="MS PGothic" pitchFamily="34" charset="-128"/>
              </a:defRPr>
            </a:lvl2pPr>
            <a:lvl3pPr marL="1121626" indent="-224325" defTabSz="912879" eaLnBrk="0" hangingPunct="0">
              <a:defRPr>
                <a:solidFill>
                  <a:schemeClr val="tx1"/>
                </a:solidFill>
                <a:latin typeface="Arial" pitchFamily="34" charset="0"/>
                <a:ea typeface="MS PGothic" pitchFamily="34" charset="-128"/>
              </a:defRPr>
            </a:lvl3pPr>
            <a:lvl4pPr marL="1570276" indent="-224325" defTabSz="912879" eaLnBrk="0" hangingPunct="0">
              <a:defRPr>
                <a:solidFill>
                  <a:schemeClr val="tx1"/>
                </a:solidFill>
                <a:latin typeface="Arial" pitchFamily="34" charset="0"/>
                <a:ea typeface="MS PGothic" pitchFamily="34" charset="-128"/>
              </a:defRPr>
            </a:lvl4pPr>
            <a:lvl5pPr marL="2018927" indent="-224325" defTabSz="912879" eaLnBrk="0" hangingPunct="0">
              <a:defRPr>
                <a:solidFill>
                  <a:schemeClr val="tx1"/>
                </a:solidFill>
                <a:latin typeface="Arial" pitchFamily="34" charset="0"/>
                <a:ea typeface="MS PGothic" pitchFamily="34" charset="-128"/>
              </a:defRPr>
            </a:lvl5pPr>
            <a:lvl6pPr marL="2467577" indent="-224325" defTabSz="912879" eaLnBrk="0" fontAlgn="base" hangingPunct="0">
              <a:spcBef>
                <a:spcPct val="0"/>
              </a:spcBef>
              <a:spcAft>
                <a:spcPct val="0"/>
              </a:spcAft>
              <a:defRPr>
                <a:solidFill>
                  <a:schemeClr val="tx1"/>
                </a:solidFill>
                <a:latin typeface="Arial" pitchFamily="34" charset="0"/>
                <a:ea typeface="MS PGothic" pitchFamily="34" charset="-128"/>
              </a:defRPr>
            </a:lvl6pPr>
            <a:lvl7pPr marL="2916227" indent="-224325" defTabSz="912879" eaLnBrk="0" fontAlgn="base" hangingPunct="0">
              <a:spcBef>
                <a:spcPct val="0"/>
              </a:spcBef>
              <a:spcAft>
                <a:spcPct val="0"/>
              </a:spcAft>
              <a:defRPr>
                <a:solidFill>
                  <a:schemeClr val="tx1"/>
                </a:solidFill>
                <a:latin typeface="Arial" pitchFamily="34" charset="0"/>
                <a:ea typeface="MS PGothic" pitchFamily="34" charset="-128"/>
              </a:defRPr>
            </a:lvl7pPr>
            <a:lvl8pPr marL="3364878" indent="-224325" defTabSz="912879" eaLnBrk="0" fontAlgn="base" hangingPunct="0">
              <a:spcBef>
                <a:spcPct val="0"/>
              </a:spcBef>
              <a:spcAft>
                <a:spcPct val="0"/>
              </a:spcAft>
              <a:defRPr>
                <a:solidFill>
                  <a:schemeClr val="tx1"/>
                </a:solidFill>
                <a:latin typeface="Arial" pitchFamily="34" charset="0"/>
                <a:ea typeface="MS PGothic" pitchFamily="34" charset="-128"/>
              </a:defRPr>
            </a:lvl8pPr>
            <a:lvl9pPr marL="3813528" indent="-224325" defTabSz="912879" eaLnBrk="0" fontAlgn="base" hangingPunct="0">
              <a:spcBef>
                <a:spcPct val="0"/>
              </a:spcBef>
              <a:spcAft>
                <a:spcPct val="0"/>
              </a:spcAft>
              <a:defRPr>
                <a:solidFill>
                  <a:schemeClr val="tx1"/>
                </a:solidFill>
                <a:latin typeface="Arial" pitchFamily="34" charset="0"/>
                <a:ea typeface="MS PGothic" pitchFamily="34" charset="-128"/>
              </a:defRPr>
            </a:lvl9pPr>
          </a:lstStyle>
          <a:p>
            <a:pPr eaLnBrk="1" hangingPunct="1"/>
            <a:fld id="{CE8C3D9C-E3C1-4693-B833-2EBBA89E9DFC}" type="slidenum">
              <a:rPr lang="en-US" smtClean="0"/>
              <a:pPr eaLnBrk="1" hangingPunct="1"/>
              <a:t>11</a:t>
            </a:fld>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609601"/>
            <a:ext cx="7772400" cy="4267200"/>
          </a:xfrm>
        </p:spPr>
        <p:txBody>
          <a:bodyPr anchor="b">
            <a:noAutofit/>
          </a:bodyPr>
          <a:lstStyle>
            <a:lvl1pPr>
              <a:lnSpc>
                <a:spcPct val="100000"/>
              </a:lnSpc>
              <a:defRPr sz="8000"/>
            </a:lvl1pPr>
          </a:lstStyle>
          <a:p>
            <a:r>
              <a:rPr lang="en-US" smtClean="0"/>
              <a:t>Click to edit Master title style</a:t>
            </a:r>
            <a:endParaRPr lang="en-US" dirty="0"/>
          </a:p>
        </p:txBody>
      </p:sp>
      <p:sp>
        <p:nvSpPr>
          <p:cNvPr id="3" name="Subtitle 2"/>
          <p:cNvSpPr>
            <a:spLocks noGrp="1"/>
          </p:cNvSpPr>
          <p:nvPr>
            <p:ph type="subTitle" idx="1"/>
          </p:nvPr>
        </p:nvSpPr>
        <p:spPr>
          <a:xfrm>
            <a:off x="1371600" y="4953000"/>
            <a:ext cx="6400800" cy="1219200"/>
          </a:xfrm>
        </p:spPr>
        <p:txBody>
          <a:bodyPr>
            <a:normAutofit/>
          </a:bodyPr>
          <a:lstStyle>
            <a:lvl1pPr marL="0" indent="0" algn="ctr">
              <a:buNone/>
              <a:defRPr sz="24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7" name="Date Placeholder 6"/>
          <p:cNvSpPr>
            <a:spLocks noGrp="1"/>
          </p:cNvSpPr>
          <p:nvPr>
            <p:ph type="dt" sz="half" idx="10"/>
          </p:nvPr>
        </p:nvSpPr>
        <p:spPr/>
        <p:txBody>
          <a:bodyPr/>
          <a:lstStyle/>
          <a:p>
            <a:fld id="{8564A9A5-294B-47B0-B3A2-5DC3ABA9D4BF}" type="datetimeFigureOut">
              <a:rPr lang="en-US" smtClean="0"/>
              <a:t>4/18/2011</a:t>
            </a:fld>
            <a:endParaRPr lang="en-US"/>
          </a:p>
        </p:txBody>
      </p:sp>
      <p:sp>
        <p:nvSpPr>
          <p:cNvPr id="8" name="Slide Number Placeholder 7"/>
          <p:cNvSpPr>
            <a:spLocks noGrp="1"/>
          </p:cNvSpPr>
          <p:nvPr>
            <p:ph type="sldNum" sz="quarter" idx="11"/>
          </p:nvPr>
        </p:nvSpPr>
        <p:spPr/>
        <p:txBody>
          <a:bodyPr/>
          <a:lstStyle/>
          <a:p>
            <a:fld id="{256A5180-A6E9-4C4F-B2A8-851A14514929}" type="slidenum">
              <a:rPr lang="en-US" smtClean="0"/>
              <a:t>‹#›</a:t>
            </a:fld>
            <a:endParaRPr lang="en-US"/>
          </a:p>
        </p:txBody>
      </p:sp>
      <p:sp>
        <p:nvSpPr>
          <p:cNvPr id="9" name="Footer Placeholder 8"/>
          <p:cNvSpPr>
            <a:spLocks noGrp="1"/>
          </p:cNvSpPr>
          <p:nvPr>
            <p:ph type="ftr" sz="quarter" idx="12"/>
          </p:nvPr>
        </p:nvSpPr>
        <p:spPr/>
        <p:txBody>
          <a:bodyPr/>
          <a:lstStyle/>
          <a:p>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564A9A5-294B-47B0-B3A2-5DC3ABA9D4BF}" type="datetimeFigureOut">
              <a:rPr lang="en-US" smtClean="0"/>
              <a:t>4/18/2011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56A5180-A6E9-4C4F-B2A8-851A14514929}"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564A9A5-294B-47B0-B3A2-5DC3ABA9D4BF}" type="datetimeFigureOut">
              <a:rPr lang="en-US" smtClean="0"/>
              <a:t>4/18/2011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56A5180-A6E9-4C4F-B2A8-851A14514929}"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lvl5pPr>
              <a:defRPr/>
            </a:lvl5pPr>
            <a:lvl6pPr>
              <a:defRPr/>
            </a:lvl6pPr>
            <a:lvl7pPr>
              <a:defRPr/>
            </a:lvl7pPr>
            <a:lvl8pPr>
              <a:defRPr/>
            </a:lvl8pPr>
            <a:lvl9pPr>
              <a:buFont typeface="Arial" pitchFamily="34" charset="0"/>
              <a:buChar char="•"/>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4" name="Date Placeholder 3"/>
          <p:cNvSpPr>
            <a:spLocks noGrp="1"/>
          </p:cNvSpPr>
          <p:nvPr>
            <p:ph type="dt" sz="half" idx="10"/>
          </p:nvPr>
        </p:nvSpPr>
        <p:spPr/>
        <p:txBody>
          <a:bodyPr/>
          <a:lstStyle/>
          <a:p>
            <a:fld id="{8564A9A5-294B-47B0-B3A2-5DC3ABA9D4BF}" type="datetimeFigureOut">
              <a:rPr lang="en-US" smtClean="0"/>
              <a:t>4/18/2011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56A5180-A6E9-4C4F-B2A8-851A14514929}"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1371600"/>
            <a:ext cx="7772400" cy="2505075"/>
          </a:xfrm>
        </p:spPr>
        <p:txBody>
          <a:bodyPr anchor="b"/>
          <a:lstStyle>
            <a:lvl1pPr algn="ctr" defTabSz="914400" rtl="0" eaLnBrk="1" latinLnBrk="0" hangingPunct="1">
              <a:lnSpc>
                <a:spcPct val="100000"/>
              </a:lnSpc>
              <a:spcBef>
                <a:spcPct val="0"/>
              </a:spcBef>
              <a:buNone/>
              <a:defRPr lang="en-US" sz="4800" kern="1200" dirty="0" smtClean="0">
                <a:solidFill>
                  <a:schemeClr val="tx2"/>
                </a:solidFill>
                <a:effectLst>
                  <a:outerShdw blurRad="63500" dist="38100" dir="5400000" algn="t" rotWithShape="0">
                    <a:prstClr val="black">
                      <a:alpha val="25000"/>
                    </a:prstClr>
                  </a:outerShdw>
                </a:effectLst>
                <a:latin typeface="+mn-lt"/>
                <a:ea typeface="+mj-ea"/>
                <a:cs typeface="+mj-cs"/>
              </a:defRPr>
            </a:lvl1pPr>
          </a:lstStyle>
          <a:p>
            <a:r>
              <a:rPr lang="en-US" smtClean="0"/>
              <a:t>Click to edit Master title style</a:t>
            </a:r>
            <a:endParaRPr lang="en-US" dirty="0"/>
          </a:p>
        </p:txBody>
      </p:sp>
      <p:sp>
        <p:nvSpPr>
          <p:cNvPr id="3" name="Text Placeholder 2"/>
          <p:cNvSpPr>
            <a:spLocks noGrp="1"/>
          </p:cNvSpPr>
          <p:nvPr>
            <p:ph type="body" idx="1"/>
          </p:nvPr>
        </p:nvSpPr>
        <p:spPr>
          <a:xfrm>
            <a:off x="722313" y="4068763"/>
            <a:ext cx="7772400" cy="1131887"/>
          </a:xfrm>
        </p:spPr>
        <p:txBody>
          <a:bodyPr anchor="t"/>
          <a:lstStyle>
            <a:lvl1pPr marL="0" indent="0" algn="ctr">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564A9A5-294B-47B0-B3A2-5DC3ABA9D4BF}" type="datetimeFigureOut">
              <a:rPr lang="en-US" smtClean="0"/>
              <a:t>4/18/2011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56A5180-A6E9-4C4F-B2A8-851A14514929}" type="slidenum">
              <a:rPr lang="en-US" smtClean="0"/>
              <a:t>‹#›</a:t>
            </a:fld>
            <a:endParaRPr lang="en-US"/>
          </a:p>
        </p:txBody>
      </p:sp>
      <p:sp>
        <p:nvSpPr>
          <p:cNvPr id="7" name="Oval 6"/>
          <p:cNvSpPr/>
          <p:nvPr/>
        </p:nvSpPr>
        <p:spPr>
          <a:xfrm>
            <a:off x="4495800"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p:cNvSpPr/>
          <p:nvPr/>
        </p:nvSpPr>
        <p:spPr>
          <a:xfrm>
            <a:off x="4695825"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p:cNvSpPr/>
          <p:nvPr/>
        </p:nvSpPr>
        <p:spPr>
          <a:xfrm>
            <a:off x="4296728"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4" name="Content Placeholder 3"/>
          <p:cNvSpPr>
            <a:spLocks noGrp="1"/>
          </p:cNvSpPr>
          <p:nvPr>
            <p:ph sz="half" idx="2"/>
          </p:nvPr>
        </p:nvSpPr>
        <p:spPr>
          <a:xfrm>
            <a:off x="4648200" y="1600200"/>
            <a:ext cx="4038600" cy="4525963"/>
          </a:xfrm>
        </p:spPr>
        <p:txBody>
          <a:bodyPr/>
          <a:lstStyle>
            <a:lvl1pPr>
              <a:defRPr sz="2400"/>
            </a:lvl1pPr>
            <a:lvl2pPr>
              <a:defRPr sz="16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5" name="Date Placeholder 4"/>
          <p:cNvSpPr>
            <a:spLocks noGrp="1"/>
          </p:cNvSpPr>
          <p:nvPr>
            <p:ph type="dt" sz="half" idx="10"/>
          </p:nvPr>
        </p:nvSpPr>
        <p:spPr/>
        <p:txBody>
          <a:bodyPr/>
          <a:lstStyle/>
          <a:p>
            <a:fld id="{8564A9A5-294B-47B0-B3A2-5DC3ABA9D4BF}" type="datetimeFigureOut">
              <a:rPr lang="en-US" smtClean="0"/>
              <a:t>4/18/2011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56A5180-A6E9-4C4F-B2A8-851A14514929}" type="slidenum">
              <a:rPr lang="en-US" smtClean="0"/>
              <a:t>‹#›</a:t>
            </a:fld>
            <a:endParaRPr lang="en-US"/>
          </a:p>
        </p:txBody>
      </p:sp>
      <p:sp>
        <p:nvSpPr>
          <p:cNvPr id="9" name="Content Placeholder 8"/>
          <p:cNvSpPr>
            <a:spLocks noGrp="1"/>
          </p:cNvSpPr>
          <p:nvPr>
            <p:ph sz="quarter" idx="13"/>
          </p:nvPr>
        </p:nvSpPr>
        <p:spPr>
          <a:xfrm>
            <a:off x="365760" y="1600200"/>
            <a:ext cx="4041648" cy="452628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600200"/>
            <a:ext cx="4040188" cy="609600"/>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5" name="Text Placeholder 4"/>
          <p:cNvSpPr>
            <a:spLocks noGrp="1"/>
          </p:cNvSpPr>
          <p:nvPr>
            <p:ph type="body" sz="quarter" idx="3"/>
          </p:nvPr>
        </p:nvSpPr>
        <p:spPr>
          <a:xfrm>
            <a:off x="4648200" y="1600200"/>
            <a:ext cx="4041775" cy="609600"/>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7" name="Date Placeholder 6"/>
          <p:cNvSpPr>
            <a:spLocks noGrp="1"/>
          </p:cNvSpPr>
          <p:nvPr>
            <p:ph type="dt" sz="half" idx="10"/>
          </p:nvPr>
        </p:nvSpPr>
        <p:spPr/>
        <p:txBody>
          <a:bodyPr/>
          <a:lstStyle/>
          <a:p>
            <a:fld id="{8564A9A5-294B-47B0-B3A2-5DC3ABA9D4BF}" type="datetimeFigureOut">
              <a:rPr lang="en-US" smtClean="0"/>
              <a:t>4/18/2011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56A5180-A6E9-4C4F-B2A8-851A14514929}" type="slidenum">
              <a:rPr lang="en-US" smtClean="0"/>
              <a:t>‹#›</a:t>
            </a:fld>
            <a:endParaRPr lang="en-US"/>
          </a:p>
        </p:txBody>
      </p:sp>
      <p:sp>
        <p:nvSpPr>
          <p:cNvPr id="11" name="Content Placeholder 10"/>
          <p:cNvSpPr>
            <a:spLocks noGrp="1"/>
          </p:cNvSpPr>
          <p:nvPr>
            <p:ph sz="quarter" idx="13"/>
          </p:nvPr>
        </p:nvSpPr>
        <p:spPr>
          <a:xfrm>
            <a:off x="457200" y="2212848"/>
            <a:ext cx="4041648" cy="391363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3" name="Content Placeholder 12"/>
          <p:cNvSpPr>
            <a:spLocks noGrp="1"/>
          </p:cNvSpPr>
          <p:nvPr>
            <p:ph sz="quarter" idx="14"/>
          </p:nvPr>
        </p:nvSpPr>
        <p:spPr>
          <a:xfrm>
            <a:off x="4672584" y="2212848"/>
            <a:ext cx="4041648" cy="391318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8564A9A5-294B-47B0-B3A2-5DC3ABA9D4BF}" type="datetimeFigureOut">
              <a:rPr lang="en-US" smtClean="0"/>
              <a:t>4/18/2011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56A5180-A6E9-4C4F-B2A8-851A14514929}"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564A9A5-294B-47B0-B3A2-5DC3ABA9D4BF}" type="datetimeFigureOut">
              <a:rPr lang="en-US" smtClean="0"/>
              <a:t>4/18/2011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56A5180-A6E9-4C4F-B2A8-851A14514929}"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907087" y="266700"/>
            <a:ext cx="3008313" cy="2095500"/>
          </a:xfrm>
        </p:spPr>
        <p:txBody>
          <a:bodyPr anchor="b"/>
          <a:lstStyle>
            <a:lvl1pPr algn="ctr">
              <a:lnSpc>
                <a:spcPct val="100000"/>
              </a:lnSpc>
              <a:defRPr sz="2800" b="0">
                <a:effectLst>
                  <a:outerShdw blurRad="50800" dist="25400" dir="5400000" algn="t" rotWithShape="0">
                    <a:prstClr val="black">
                      <a:alpha val="25000"/>
                    </a:prstClr>
                  </a:outerShdw>
                </a:effectLst>
              </a:defRPr>
            </a:lvl1pPr>
          </a:lstStyle>
          <a:p>
            <a:r>
              <a:rPr lang="en-US" smtClean="0"/>
              <a:t>Click to edit Master title style</a:t>
            </a:r>
            <a:endParaRPr lang="en-US" dirty="0"/>
          </a:p>
        </p:txBody>
      </p:sp>
      <p:sp>
        <p:nvSpPr>
          <p:cNvPr id="3" name="Content Placeholder 2"/>
          <p:cNvSpPr>
            <a:spLocks noGrp="1"/>
          </p:cNvSpPr>
          <p:nvPr>
            <p:ph idx="1"/>
          </p:nvPr>
        </p:nvSpPr>
        <p:spPr>
          <a:xfrm>
            <a:off x="719137" y="273050"/>
            <a:ext cx="4995863"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5907087" y="2438400"/>
            <a:ext cx="3008313" cy="3687763"/>
          </a:xfrm>
        </p:spPr>
        <p:txBody>
          <a:bodyPr>
            <a:normAutofit/>
          </a:bodyPr>
          <a:lstStyle>
            <a:lvl1pPr marL="0" indent="0" algn="ctr">
              <a:lnSpc>
                <a:spcPct val="125000"/>
              </a:lnSpc>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564A9A5-294B-47B0-B3A2-5DC3ABA9D4BF}" type="datetimeFigureOut">
              <a:rPr lang="en-US" smtClean="0"/>
              <a:t>4/18/2011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56A5180-A6E9-4C4F-B2A8-851A14514929}"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679576" y="228600"/>
            <a:ext cx="5711824" cy="895350"/>
          </a:xfrm>
        </p:spPr>
        <p:txBody>
          <a:bodyPr anchor="b"/>
          <a:lstStyle>
            <a:lvl1pPr algn="ctr">
              <a:lnSpc>
                <a:spcPct val="100000"/>
              </a:lnSpc>
              <a:defRPr sz="2800" b="0"/>
            </a:lvl1pPr>
          </a:lstStyle>
          <a:p>
            <a:r>
              <a:rPr lang="en-US" smtClean="0"/>
              <a:t>Click to edit Master title style</a:t>
            </a:r>
            <a:endParaRPr lang="en-US" dirty="0"/>
          </a:p>
        </p:txBody>
      </p:sp>
      <p:sp>
        <p:nvSpPr>
          <p:cNvPr id="3" name="Picture Placeholder 2"/>
          <p:cNvSpPr>
            <a:spLocks noGrp="1"/>
          </p:cNvSpPr>
          <p:nvPr>
            <p:ph type="pic" idx="1"/>
          </p:nvPr>
        </p:nvSpPr>
        <p:spPr>
          <a:xfrm>
            <a:off x="1508126" y="1143000"/>
            <a:ext cx="6054724" cy="4541044"/>
          </a:xfrm>
          <a:ln w="76200">
            <a:solidFill>
              <a:schemeClr val="bg1"/>
            </a:solidFill>
          </a:ln>
          <a:effectLst>
            <a:outerShdw blurRad="88900" dist="50800" dir="5400000" algn="ctr" rotWithShape="0">
              <a:srgbClr val="000000">
                <a:alpha val="25000"/>
              </a:srgbClr>
            </a:outerShdw>
          </a:effectLst>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1679576" y="5810250"/>
            <a:ext cx="5711824" cy="5334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564A9A5-294B-47B0-B3A2-5DC3ABA9D4BF}" type="datetimeFigureOut">
              <a:rPr lang="en-US" smtClean="0"/>
              <a:t>4/18/2011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56A5180-A6E9-4C4F-B2A8-851A14514929}"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0"/>
            <a:ext cx="8229600" cy="1600200"/>
          </a:xfrm>
          <a:prstGeom prst="rect">
            <a:avLst/>
          </a:prstGeom>
        </p:spPr>
        <p:txBody>
          <a:bodyPr vert="horz" lIns="91440" tIns="45720" rIns="91440" bIns="45720" rtlCol="0" anchor="b">
            <a:no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4" name="Date Placeholder 3"/>
          <p:cNvSpPr>
            <a:spLocks noGrp="1"/>
          </p:cNvSpPr>
          <p:nvPr>
            <p:ph type="dt" sz="half" idx="2"/>
          </p:nvPr>
        </p:nvSpPr>
        <p:spPr>
          <a:xfrm>
            <a:off x="6363347" y="6356350"/>
            <a:ext cx="2085975" cy="365125"/>
          </a:xfrm>
          <a:prstGeom prst="rect">
            <a:avLst/>
          </a:prstGeom>
        </p:spPr>
        <p:txBody>
          <a:bodyPr vert="horz" lIns="91440" tIns="45720" rIns="45720" bIns="45720" rtlCol="0" anchor="ctr"/>
          <a:lstStyle>
            <a:lvl1pPr algn="r">
              <a:defRPr sz="1200">
                <a:solidFill>
                  <a:schemeClr val="tx1">
                    <a:lumMod val="65000"/>
                    <a:lumOff val="35000"/>
                  </a:schemeClr>
                </a:solidFill>
                <a:latin typeface="Century Gothic" pitchFamily="34" charset="0"/>
              </a:defRPr>
            </a:lvl1pPr>
          </a:lstStyle>
          <a:p>
            <a:fld id="{8564A9A5-294B-47B0-B3A2-5DC3ABA9D4BF}" type="datetimeFigureOut">
              <a:rPr lang="en-US" smtClean="0"/>
              <a:t>4/18/2011</a:t>
            </a:fld>
            <a:endParaRPr lang="en-US"/>
          </a:p>
        </p:txBody>
      </p:sp>
      <p:sp>
        <p:nvSpPr>
          <p:cNvPr id="5" name="Footer Placeholder 4"/>
          <p:cNvSpPr>
            <a:spLocks noGrp="1"/>
          </p:cNvSpPr>
          <p:nvPr>
            <p:ph type="ftr" sz="quarter" idx="3"/>
          </p:nvPr>
        </p:nvSpPr>
        <p:spPr>
          <a:xfrm>
            <a:off x="659165" y="6356350"/>
            <a:ext cx="2847975" cy="365125"/>
          </a:xfrm>
          <a:prstGeom prst="rect">
            <a:avLst/>
          </a:prstGeom>
        </p:spPr>
        <p:txBody>
          <a:bodyPr vert="horz" lIns="45720" tIns="45720" rIns="91440" bIns="45720" rtlCol="0" anchor="ctr"/>
          <a:lstStyle>
            <a:lvl1pPr algn="l">
              <a:defRPr sz="1200">
                <a:solidFill>
                  <a:schemeClr val="tx1">
                    <a:lumMod val="65000"/>
                    <a:lumOff val="35000"/>
                  </a:schemeClr>
                </a:solidFill>
                <a:latin typeface="Century Gothic" pitchFamily="34" charset="0"/>
              </a:defRPr>
            </a:lvl1pPr>
          </a:lstStyle>
          <a:p>
            <a:endParaRPr lang="en-US"/>
          </a:p>
        </p:txBody>
      </p:sp>
      <p:sp>
        <p:nvSpPr>
          <p:cNvPr id="6" name="Slide Number Placeholder 5"/>
          <p:cNvSpPr>
            <a:spLocks noGrp="1"/>
          </p:cNvSpPr>
          <p:nvPr>
            <p:ph type="sldNum" sz="quarter" idx="4"/>
          </p:nvPr>
        </p:nvSpPr>
        <p:spPr>
          <a:xfrm>
            <a:off x="8543278" y="6356350"/>
            <a:ext cx="561975" cy="365125"/>
          </a:xfrm>
          <a:prstGeom prst="rect">
            <a:avLst/>
          </a:prstGeom>
        </p:spPr>
        <p:txBody>
          <a:bodyPr vert="horz" lIns="27432" tIns="45720" rIns="45720" bIns="45720" rtlCol="0" anchor="ctr"/>
          <a:lstStyle>
            <a:lvl1pPr algn="l">
              <a:defRPr sz="1200">
                <a:solidFill>
                  <a:schemeClr val="tx1">
                    <a:lumMod val="65000"/>
                    <a:lumOff val="35000"/>
                  </a:schemeClr>
                </a:solidFill>
                <a:latin typeface="Century Gothic" pitchFamily="34" charset="0"/>
              </a:defRPr>
            </a:lvl1pPr>
          </a:lstStyle>
          <a:p>
            <a:fld id="{256A5180-A6E9-4C4F-B2A8-851A14514929}" type="slidenum">
              <a:rPr lang="en-US" smtClean="0"/>
              <a:t>‹#›</a:t>
            </a:fld>
            <a:endParaRPr lang="en-US"/>
          </a:p>
        </p:txBody>
      </p:sp>
      <p:sp>
        <p:nvSpPr>
          <p:cNvPr id="7" name="Oval 6"/>
          <p:cNvSpPr/>
          <p:nvPr/>
        </p:nvSpPr>
        <p:spPr>
          <a:xfrm>
            <a:off x="8457760" y="6499384"/>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8" name="Oval 7"/>
          <p:cNvSpPr/>
          <p:nvPr/>
        </p:nvSpPr>
        <p:spPr>
          <a:xfrm>
            <a:off x="569119" y="6499384"/>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defTabSz="914400" rtl="0" eaLnBrk="1" latinLnBrk="0" hangingPunct="1">
        <a:lnSpc>
          <a:spcPts val="5800"/>
        </a:lnSpc>
        <a:spcBef>
          <a:spcPct val="0"/>
        </a:spcBef>
        <a:buNone/>
        <a:defRPr sz="5400" kern="1200">
          <a:solidFill>
            <a:schemeClr val="tx2"/>
          </a:solidFill>
          <a:effectLst>
            <a:outerShdw blurRad="63500" dist="38100" dir="5400000" algn="t" rotWithShape="0">
              <a:prstClr val="black">
                <a:alpha val="25000"/>
              </a:prstClr>
            </a:outerShdw>
          </a:effectLst>
          <a:latin typeface="+mn-lt"/>
          <a:ea typeface="+mj-ea"/>
          <a:cs typeface="+mj-cs"/>
        </a:defRPr>
      </a:lvl1pPr>
    </p:titleStyle>
    <p:bodyStyle>
      <a:lvl1pPr marL="342900" indent="-342900" algn="l" defTabSz="914400" rtl="0" eaLnBrk="1" latinLnBrk="0" hangingPunct="1">
        <a:spcBef>
          <a:spcPct val="20000"/>
        </a:spcBef>
        <a:buFont typeface="Arial" pitchFamily="34" charset="0"/>
        <a:buChar char="•"/>
        <a:defRPr sz="2400" kern="1200">
          <a:solidFill>
            <a:schemeClr val="tx1">
              <a:lumMod val="50000"/>
              <a:lumOff val="50000"/>
            </a:schemeClr>
          </a:solidFill>
          <a:latin typeface="+mj-lt"/>
          <a:ea typeface="+mn-ea"/>
          <a:cs typeface="+mn-cs"/>
        </a:defRPr>
      </a:lvl1pPr>
      <a:lvl2pPr marL="742950" indent="-28575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2pPr>
      <a:lvl3pPr marL="11430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3pPr>
      <a:lvl4pPr marL="16002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4pPr>
      <a:lvl5pPr marL="20574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5pPr>
      <a:lvl6pPr marL="25146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6pPr>
      <a:lvl7pPr marL="29718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7pPr>
      <a:lvl8pPr marL="34290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8pPr>
      <a:lvl9pPr marL="38862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10.gif"/></Relationships>
</file>

<file path=ppt/slides/_rels/slide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gi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6.wmf"/><Relationship Id="rId2" Type="http://schemas.openxmlformats.org/officeDocument/2006/relationships/image" Target="../media/image5.pn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image" Target="../media/image7.wm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8.wm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What is </a:t>
            </a:r>
            <a:br>
              <a:rPr lang="en-US" dirty="0" smtClean="0"/>
            </a:br>
            <a:r>
              <a:rPr lang="en-US" dirty="0" smtClean="0"/>
              <a:t>EXPOSITORY WRITING?</a:t>
            </a:r>
            <a:endParaRPr lang="en-US" dirty="0"/>
          </a:p>
        </p:txBody>
      </p:sp>
    </p:spTree>
    <p:extLst>
      <p:ext uri="{BB962C8B-B14F-4D97-AF65-F5344CB8AC3E}">
        <p14:creationId xmlns:p14="http://schemas.microsoft.com/office/powerpoint/2010/main" val="51893134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a:xfrm>
            <a:off x="609600" y="685800"/>
            <a:ext cx="8153400" cy="990600"/>
          </a:xfrm>
        </p:spPr>
        <p:txBody>
          <a:bodyPr>
            <a:normAutofit fontScale="90000"/>
          </a:bodyPr>
          <a:lstStyle/>
          <a:p>
            <a:pPr algn="ctr" eaLnBrk="1" fontAlgn="auto" hangingPunct="1">
              <a:spcAft>
                <a:spcPts val="0"/>
              </a:spcAft>
              <a:defRPr/>
            </a:pPr>
            <a:r>
              <a:rPr lang="en-US" sz="4000" b="1" dirty="0" smtClean="0">
                <a:solidFill>
                  <a:schemeClr val="accent2">
                    <a:lumMod val="50000"/>
                  </a:schemeClr>
                </a:solidFill>
                <a:latin typeface="Arial" pitchFamily="34" charset="0"/>
                <a:cs typeface="Arial" pitchFamily="34" charset="0"/>
              </a:rPr>
              <a:t/>
            </a:r>
            <a:br>
              <a:rPr lang="en-US" sz="4000" b="1" dirty="0" smtClean="0">
                <a:solidFill>
                  <a:schemeClr val="accent2">
                    <a:lumMod val="50000"/>
                  </a:schemeClr>
                </a:solidFill>
                <a:latin typeface="Arial" pitchFamily="34" charset="0"/>
                <a:cs typeface="Arial" pitchFamily="34" charset="0"/>
              </a:rPr>
            </a:br>
            <a:r>
              <a:rPr lang="en-US" sz="4000" b="1" dirty="0" smtClean="0">
                <a:solidFill>
                  <a:schemeClr val="accent2">
                    <a:lumMod val="50000"/>
                  </a:schemeClr>
                </a:solidFill>
                <a:latin typeface="Arial" pitchFamily="34" charset="0"/>
                <a:cs typeface="Arial" pitchFamily="34" charset="0"/>
              </a:rPr>
              <a:t>STAAR Writing Prompts </a:t>
            </a:r>
            <a:br>
              <a:rPr lang="en-US" sz="4000" b="1" dirty="0" smtClean="0">
                <a:solidFill>
                  <a:schemeClr val="accent2">
                    <a:lumMod val="50000"/>
                  </a:schemeClr>
                </a:solidFill>
                <a:latin typeface="Arial" pitchFamily="34" charset="0"/>
                <a:cs typeface="Arial" pitchFamily="34" charset="0"/>
              </a:rPr>
            </a:br>
            <a:endParaRPr lang="en-US" sz="4000" b="1" dirty="0" smtClean="0">
              <a:solidFill>
                <a:schemeClr val="accent2">
                  <a:lumMod val="50000"/>
                </a:schemeClr>
              </a:solidFill>
              <a:latin typeface="Arial" pitchFamily="34" charset="0"/>
              <a:cs typeface="Arial" pitchFamily="34" charset="0"/>
            </a:endParaRPr>
          </a:p>
        </p:txBody>
      </p:sp>
      <p:sp>
        <p:nvSpPr>
          <p:cNvPr id="4" name="Slide Number Placeholder 3"/>
          <p:cNvSpPr>
            <a:spLocks noGrp="1"/>
          </p:cNvSpPr>
          <p:nvPr>
            <p:ph type="sldNum" sz="quarter" idx="12"/>
          </p:nvPr>
        </p:nvSpPr>
        <p:spPr/>
        <p:txBody>
          <a:bodyPr>
            <a:normAutofit/>
          </a:bodyPr>
          <a:lstStyle/>
          <a:p>
            <a:pPr>
              <a:defRPr/>
            </a:pPr>
            <a:fld id="{AF52A423-3A18-46A3-A281-836041BD6AE6}" type="slidenum">
              <a:rPr lang="en-US"/>
              <a:pPr>
                <a:defRPr/>
              </a:pPr>
              <a:t>10</a:t>
            </a:fld>
            <a:endParaRPr lang="en-US" dirty="0"/>
          </a:p>
        </p:txBody>
      </p:sp>
      <p:sp>
        <p:nvSpPr>
          <p:cNvPr id="22532" name="Rectangle 3"/>
          <p:cNvSpPr>
            <a:spLocks noGrp="1" noChangeArrowheads="1"/>
          </p:cNvSpPr>
          <p:nvPr>
            <p:ph sz="quarter" idx="1"/>
          </p:nvPr>
        </p:nvSpPr>
        <p:spPr>
          <a:xfrm>
            <a:off x="914400" y="1371600"/>
            <a:ext cx="7772400" cy="4916488"/>
          </a:xfrm>
        </p:spPr>
        <p:txBody>
          <a:bodyPr/>
          <a:lstStyle/>
          <a:p>
            <a:pPr eaLnBrk="1" hangingPunct="1">
              <a:buFont typeface="Wingdings" pitchFamily="2" charset="2"/>
              <a:buBlip>
                <a:blip r:embed="rId3"/>
              </a:buBlip>
              <a:defRPr/>
            </a:pPr>
            <a:r>
              <a:rPr lang="en-US" sz="2800" b="1" dirty="0" smtClean="0">
                <a:solidFill>
                  <a:schemeClr val="accent1">
                    <a:lumMod val="50000"/>
                  </a:schemeClr>
                </a:solidFill>
                <a:latin typeface="Arial" charset="0"/>
                <a:cs typeface="Arial" charset="0"/>
              </a:rPr>
              <a:t>Expository, persuasive, and analytic prompts contain a stimulus and are scaffolded:</a:t>
            </a:r>
          </a:p>
          <a:p>
            <a:pPr eaLnBrk="1" hangingPunct="1">
              <a:buFont typeface="Wingdings" pitchFamily="2" charset="2"/>
              <a:buNone/>
              <a:defRPr/>
            </a:pPr>
            <a:r>
              <a:rPr lang="en-US" sz="2800" b="1" dirty="0" smtClean="0">
                <a:solidFill>
                  <a:schemeClr val="accent1">
                    <a:lumMod val="50000"/>
                  </a:schemeClr>
                </a:solidFill>
                <a:latin typeface="Arial" charset="0"/>
                <a:cs typeface="Arial" charset="0"/>
              </a:rPr>
              <a:t>	</a:t>
            </a:r>
            <a:r>
              <a:rPr lang="en-US" sz="3000" b="1" dirty="0" smtClean="0">
                <a:solidFill>
                  <a:schemeClr val="accent1">
                    <a:lumMod val="50000"/>
                  </a:schemeClr>
                </a:solidFill>
                <a:latin typeface="Arial" charset="0"/>
                <a:cs typeface="Arial" charset="0"/>
              </a:rPr>
              <a:t>Read, Think, Write, Be Sure to −</a:t>
            </a:r>
          </a:p>
          <a:p>
            <a:pPr eaLnBrk="1" hangingPunct="1">
              <a:buFont typeface="Wingdings" pitchFamily="2" charset="2"/>
              <a:buBlip>
                <a:blip r:embed="rId3"/>
              </a:buBlip>
              <a:defRPr/>
            </a:pPr>
            <a:r>
              <a:rPr lang="en-US" sz="2800" b="1" dirty="0" smtClean="0">
                <a:solidFill>
                  <a:schemeClr val="accent1">
                    <a:lumMod val="50000"/>
                  </a:schemeClr>
                </a:solidFill>
                <a:latin typeface="Arial" charset="0"/>
                <a:cs typeface="Arial" charset="0"/>
              </a:rPr>
              <a:t>Personal narrative and literary prompts contain a stimulus and are scaffolded, though less so than other prompts</a:t>
            </a:r>
            <a:endParaRPr lang="en-US" sz="3200" b="1" dirty="0" smtClean="0">
              <a:solidFill>
                <a:schemeClr val="accent1">
                  <a:lumMod val="50000"/>
                </a:schemeClr>
              </a:solidFill>
              <a:latin typeface="Arial" charset="0"/>
              <a:cs typeface="Arial" charset="0"/>
            </a:endParaRPr>
          </a:p>
          <a:p>
            <a:pPr eaLnBrk="1" hangingPunct="1">
              <a:buFont typeface="Wingdings" pitchFamily="2" charset="2"/>
              <a:buBlip>
                <a:blip r:embed="rId3"/>
              </a:buBlip>
              <a:defRPr/>
            </a:pPr>
            <a:r>
              <a:rPr lang="en-US" sz="2800" b="1" dirty="0" smtClean="0">
                <a:solidFill>
                  <a:schemeClr val="accent1">
                    <a:lumMod val="50000"/>
                  </a:schemeClr>
                </a:solidFill>
                <a:latin typeface="Arial" charset="0"/>
                <a:cs typeface="Arial" charset="0"/>
              </a:rPr>
              <a:t>Analytic prompts contain a literary or informational text (approximately 425−500 words), which students must analyze</a:t>
            </a:r>
          </a:p>
          <a:p>
            <a:pPr eaLnBrk="1" hangingPunct="1">
              <a:buFont typeface="Wingdings" pitchFamily="2" charset="2"/>
              <a:buNone/>
              <a:defRPr/>
            </a:pPr>
            <a:endParaRPr lang="en-US" sz="2600" b="1" dirty="0" smtClean="0">
              <a:solidFill>
                <a:srgbClr val="002060"/>
              </a:solidFill>
              <a:latin typeface="Arial" charset="0"/>
              <a:cs typeface="Arial" charset="0"/>
            </a:endParaRPr>
          </a:p>
          <a:p>
            <a:pPr eaLnBrk="1" hangingPunct="1">
              <a:buFont typeface="Wingdings" pitchFamily="2" charset="2"/>
              <a:buBlip>
                <a:blip r:embed="rId3"/>
              </a:buBlip>
              <a:defRPr/>
            </a:pPr>
            <a:endParaRPr lang="en-US" sz="2600" b="1" dirty="0" smtClean="0">
              <a:solidFill>
                <a:srgbClr val="002060"/>
              </a:solidFill>
              <a:latin typeface="Arial" charset="0"/>
              <a:cs typeface="Arial" charset="0"/>
            </a:endParaRPr>
          </a:p>
          <a:p>
            <a:pPr eaLnBrk="1" hangingPunct="1">
              <a:buFont typeface="Wingdings" pitchFamily="2" charset="2"/>
              <a:buNone/>
              <a:defRPr/>
            </a:pPr>
            <a:endParaRPr lang="en-US" sz="2600" b="1" dirty="0" smtClean="0">
              <a:solidFill>
                <a:srgbClr val="002060"/>
              </a:solidFill>
              <a:latin typeface="Arial" charset="0"/>
              <a:cs typeface="Arial" charset="0"/>
            </a:endParaRPr>
          </a:p>
        </p:txBody>
      </p:sp>
      <p:sp>
        <p:nvSpPr>
          <p:cNvPr id="5" name="TextBox 4"/>
          <p:cNvSpPr txBox="1"/>
          <p:nvPr/>
        </p:nvSpPr>
        <p:spPr>
          <a:xfrm>
            <a:off x="4876800" y="6368534"/>
            <a:ext cx="2895600" cy="369332"/>
          </a:xfrm>
          <a:prstGeom prst="rect">
            <a:avLst/>
          </a:prstGeom>
          <a:noFill/>
        </p:spPr>
        <p:txBody>
          <a:bodyPr wrap="square" rtlCol="0">
            <a:spAutoFit/>
          </a:bodyPr>
          <a:lstStyle/>
          <a:p>
            <a:r>
              <a:rPr lang="en-US" dirty="0" smtClean="0"/>
              <a:t>From TEA website</a:t>
            </a:r>
            <a:endParaRPr lang="en-US" dirty="0"/>
          </a:p>
        </p:txBody>
      </p:sp>
    </p:spTree>
    <p:extLst>
      <p:ext uri="{BB962C8B-B14F-4D97-AF65-F5344CB8AC3E}">
        <p14:creationId xmlns:p14="http://schemas.microsoft.com/office/powerpoint/2010/main" val="199657158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a:xfrm>
            <a:off x="609600" y="609600"/>
            <a:ext cx="8153400" cy="990600"/>
          </a:xfrm>
        </p:spPr>
        <p:txBody>
          <a:bodyPr>
            <a:normAutofit fontScale="90000"/>
          </a:bodyPr>
          <a:lstStyle/>
          <a:p>
            <a:pPr algn="ctr" eaLnBrk="1" fontAlgn="auto" hangingPunct="1">
              <a:spcAft>
                <a:spcPts val="0"/>
              </a:spcAft>
              <a:defRPr/>
            </a:pPr>
            <a:r>
              <a:rPr lang="en-US" sz="4000" b="1" dirty="0" smtClean="0">
                <a:solidFill>
                  <a:schemeClr val="accent2">
                    <a:lumMod val="50000"/>
                  </a:schemeClr>
                </a:solidFill>
                <a:latin typeface="Arial" pitchFamily="34" charset="0"/>
                <a:cs typeface="Arial" pitchFamily="34" charset="0"/>
              </a:rPr>
              <a:t/>
            </a:r>
            <a:br>
              <a:rPr lang="en-US" sz="4000" b="1" dirty="0" smtClean="0">
                <a:solidFill>
                  <a:schemeClr val="accent2">
                    <a:lumMod val="50000"/>
                  </a:schemeClr>
                </a:solidFill>
                <a:latin typeface="Arial" pitchFamily="34" charset="0"/>
                <a:cs typeface="Arial" pitchFamily="34" charset="0"/>
              </a:rPr>
            </a:br>
            <a:r>
              <a:rPr lang="en-US" sz="3800" b="1" dirty="0" smtClean="0">
                <a:solidFill>
                  <a:schemeClr val="accent2">
                    <a:lumMod val="50000"/>
                  </a:schemeClr>
                </a:solidFill>
                <a:latin typeface="Arial" pitchFamily="34" charset="0"/>
                <a:cs typeface="Arial" pitchFamily="34" charset="0"/>
              </a:rPr>
              <a:t>STAAR Writing Prompts—Scaffolding </a:t>
            </a:r>
            <a:r>
              <a:rPr lang="en-US" sz="4000" b="1" dirty="0" smtClean="0">
                <a:solidFill>
                  <a:schemeClr val="accent2">
                    <a:lumMod val="50000"/>
                  </a:schemeClr>
                </a:solidFill>
                <a:latin typeface="Arial" pitchFamily="34" charset="0"/>
                <a:cs typeface="Arial" pitchFamily="34" charset="0"/>
              </a:rPr>
              <a:t/>
            </a:r>
            <a:br>
              <a:rPr lang="en-US" sz="4000" b="1" dirty="0" smtClean="0">
                <a:solidFill>
                  <a:schemeClr val="accent2">
                    <a:lumMod val="50000"/>
                  </a:schemeClr>
                </a:solidFill>
                <a:latin typeface="Arial" pitchFamily="34" charset="0"/>
                <a:cs typeface="Arial" pitchFamily="34" charset="0"/>
              </a:rPr>
            </a:br>
            <a:endParaRPr lang="en-US" sz="4000" b="1" dirty="0" smtClean="0">
              <a:solidFill>
                <a:schemeClr val="accent2">
                  <a:lumMod val="50000"/>
                </a:schemeClr>
              </a:solidFill>
              <a:latin typeface="Arial" pitchFamily="34" charset="0"/>
              <a:cs typeface="Arial" pitchFamily="34" charset="0"/>
            </a:endParaRPr>
          </a:p>
        </p:txBody>
      </p:sp>
      <p:sp>
        <p:nvSpPr>
          <p:cNvPr id="4" name="Slide Number Placeholder 3"/>
          <p:cNvSpPr>
            <a:spLocks noGrp="1"/>
          </p:cNvSpPr>
          <p:nvPr>
            <p:ph type="sldNum" sz="quarter" idx="12"/>
          </p:nvPr>
        </p:nvSpPr>
        <p:spPr/>
        <p:txBody>
          <a:bodyPr>
            <a:normAutofit/>
          </a:bodyPr>
          <a:lstStyle/>
          <a:p>
            <a:pPr>
              <a:defRPr/>
            </a:pPr>
            <a:fld id="{0F0329D0-2B9C-4A0D-911D-E2C10C629845}" type="slidenum">
              <a:rPr lang="en-US"/>
              <a:pPr>
                <a:defRPr/>
              </a:pPr>
              <a:t>11</a:t>
            </a:fld>
            <a:endParaRPr lang="en-US" dirty="0"/>
          </a:p>
        </p:txBody>
      </p:sp>
      <p:sp>
        <p:nvSpPr>
          <p:cNvPr id="22532" name="Rectangle 3"/>
          <p:cNvSpPr>
            <a:spLocks noGrp="1" noChangeArrowheads="1"/>
          </p:cNvSpPr>
          <p:nvPr>
            <p:ph sz="quarter" idx="1"/>
          </p:nvPr>
        </p:nvSpPr>
        <p:spPr>
          <a:xfrm>
            <a:off x="914400" y="1497013"/>
            <a:ext cx="7772400" cy="5076825"/>
          </a:xfrm>
        </p:spPr>
        <p:txBody>
          <a:bodyPr/>
          <a:lstStyle/>
          <a:p>
            <a:pPr eaLnBrk="1" hangingPunct="1">
              <a:buFont typeface="Wingdings" pitchFamily="2" charset="2"/>
              <a:buBlip>
                <a:blip r:embed="rId3"/>
              </a:buBlip>
              <a:defRPr/>
            </a:pPr>
            <a:r>
              <a:rPr lang="en-US" sz="2600" b="1" dirty="0" smtClean="0">
                <a:solidFill>
                  <a:schemeClr val="accent1">
                    <a:lumMod val="50000"/>
                  </a:schemeClr>
                </a:solidFill>
                <a:latin typeface="Arial" pitchFamily="34" charset="0"/>
                <a:cs typeface="Arial" pitchFamily="34" charset="0"/>
              </a:rPr>
              <a:t>Read: A short synopsis of some kind or a quotation</a:t>
            </a:r>
          </a:p>
          <a:p>
            <a:pPr eaLnBrk="1" hangingPunct="1">
              <a:buFont typeface="Wingdings" pitchFamily="2" charset="2"/>
              <a:buNone/>
              <a:defRPr/>
            </a:pPr>
            <a:endParaRPr lang="en-US" sz="2600" b="1" dirty="0" smtClean="0">
              <a:solidFill>
                <a:schemeClr val="accent1">
                  <a:lumMod val="50000"/>
                </a:schemeClr>
              </a:solidFill>
              <a:latin typeface="Arial" pitchFamily="34" charset="0"/>
              <a:cs typeface="Arial" pitchFamily="34" charset="0"/>
            </a:endParaRPr>
          </a:p>
          <a:p>
            <a:pPr eaLnBrk="1" hangingPunct="1">
              <a:buFont typeface="Wingdings" pitchFamily="2" charset="2"/>
              <a:buBlip>
                <a:blip r:embed="rId3"/>
              </a:buBlip>
              <a:defRPr/>
            </a:pPr>
            <a:r>
              <a:rPr lang="en-US" sz="2600" b="1" dirty="0" smtClean="0">
                <a:solidFill>
                  <a:schemeClr val="accent1">
                    <a:lumMod val="50000"/>
                  </a:schemeClr>
                </a:solidFill>
                <a:latin typeface="Arial" pitchFamily="34" charset="0"/>
                <a:cs typeface="Arial" pitchFamily="34" charset="0"/>
              </a:rPr>
              <a:t>Think: The synopsis or quotation generalized and reworded</a:t>
            </a:r>
          </a:p>
          <a:p>
            <a:pPr eaLnBrk="1" hangingPunct="1">
              <a:buFont typeface="Wingdings" pitchFamily="2" charset="2"/>
              <a:buBlip>
                <a:blip r:embed="rId3"/>
              </a:buBlip>
              <a:defRPr/>
            </a:pPr>
            <a:endParaRPr lang="en-US" sz="2600" b="1" dirty="0" smtClean="0">
              <a:solidFill>
                <a:schemeClr val="accent1">
                  <a:lumMod val="50000"/>
                </a:schemeClr>
              </a:solidFill>
              <a:latin typeface="Arial" pitchFamily="34" charset="0"/>
              <a:cs typeface="Arial" pitchFamily="34" charset="0"/>
            </a:endParaRPr>
          </a:p>
          <a:p>
            <a:pPr eaLnBrk="1" hangingPunct="1">
              <a:buFont typeface="Wingdings" pitchFamily="2" charset="2"/>
              <a:buBlip>
                <a:blip r:embed="rId3"/>
              </a:buBlip>
              <a:defRPr/>
            </a:pPr>
            <a:r>
              <a:rPr lang="en-US" sz="2600" b="1" dirty="0" smtClean="0">
                <a:solidFill>
                  <a:schemeClr val="accent1">
                    <a:lumMod val="50000"/>
                  </a:schemeClr>
                </a:solidFill>
                <a:latin typeface="Arial" pitchFamily="34" charset="0"/>
                <a:cs typeface="Arial" pitchFamily="34" charset="0"/>
              </a:rPr>
              <a:t>Write: An even more focused rewording</a:t>
            </a:r>
          </a:p>
          <a:p>
            <a:pPr eaLnBrk="1" hangingPunct="1">
              <a:buFont typeface="Wingdings" pitchFamily="2" charset="2"/>
              <a:buNone/>
              <a:defRPr/>
            </a:pPr>
            <a:endParaRPr lang="en-US" sz="2600" b="1" dirty="0" smtClean="0">
              <a:solidFill>
                <a:schemeClr val="accent1">
                  <a:lumMod val="50000"/>
                </a:schemeClr>
              </a:solidFill>
              <a:latin typeface="Arial" pitchFamily="34" charset="0"/>
              <a:cs typeface="Arial" pitchFamily="34" charset="0"/>
            </a:endParaRPr>
          </a:p>
          <a:p>
            <a:pPr eaLnBrk="1" hangingPunct="1">
              <a:buFont typeface="Wingdings" pitchFamily="2" charset="2"/>
              <a:buBlip>
                <a:blip r:embed="rId4"/>
              </a:buBlip>
              <a:defRPr/>
            </a:pPr>
            <a:r>
              <a:rPr lang="en-US" sz="2600" b="1" dirty="0" smtClean="0">
                <a:solidFill>
                  <a:schemeClr val="accent1">
                    <a:lumMod val="50000"/>
                  </a:schemeClr>
                </a:solidFill>
                <a:latin typeface="Arial" pitchFamily="34" charset="0"/>
                <a:cs typeface="Arial" pitchFamily="34" charset="0"/>
              </a:rPr>
              <a:t>Be Sure to</a:t>
            </a:r>
            <a:r>
              <a:rPr lang="en-US" sz="2600" b="1" dirty="0" smtClean="0">
                <a:solidFill>
                  <a:schemeClr val="accent1">
                    <a:lumMod val="50000"/>
                  </a:schemeClr>
                </a:solidFill>
                <a:latin typeface="Arial" pitchFamily="34" charset="0"/>
                <a:cs typeface="Arial" pitchFamily="34" charset="0"/>
                <a:sym typeface="Symbol"/>
              </a:rPr>
              <a:t>: </a:t>
            </a:r>
            <a:r>
              <a:rPr lang="en-US" sz="2600" b="1" dirty="0" smtClean="0">
                <a:solidFill>
                  <a:schemeClr val="accent1">
                    <a:lumMod val="50000"/>
                  </a:schemeClr>
                </a:solidFill>
                <a:latin typeface="Arial" pitchFamily="34" charset="0"/>
                <a:cs typeface="Arial" pitchFamily="34" charset="0"/>
              </a:rPr>
              <a:t>Five bullets here (clear thesis, organizing your writing, developing it, choosing words carefully, proofreading)</a:t>
            </a:r>
          </a:p>
          <a:p>
            <a:pPr eaLnBrk="1" hangingPunct="1">
              <a:buFont typeface="Wingdings" pitchFamily="2" charset="2"/>
              <a:buBlip>
                <a:blip r:embed="rId4"/>
              </a:buBlip>
              <a:defRPr/>
            </a:pPr>
            <a:endParaRPr lang="en-US" sz="2800" b="1" dirty="0" smtClean="0">
              <a:solidFill>
                <a:schemeClr val="accent1">
                  <a:lumMod val="50000"/>
                </a:schemeClr>
              </a:solidFill>
              <a:latin typeface="Arial" charset="0"/>
              <a:cs typeface="Arial" charset="0"/>
            </a:endParaRPr>
          </a:p>
          <a:p>
            <a:pPr eaLnBrk="1" hangingPunct="1">
              <a:buFont typeface="Wingdings" pitchFamily="2" charset="2"/>
              <a:buNone/>
              <a:defRPr/>
            </a:pPr>
            <a:endParaRPr lang="en-US" sz="2600" b="1" dirty="0" smtClean="0">
              <a:solidFill>
                <a:srgbClr val="002060"/>
              </a:solidFill>
              <a:latin typeface="Arial" charset="0"/>
              <a:cs typeface="Arial" charset="0"/>
            </a:endParaRPr>
          </a:p>
          <a:p>
            <a:pPr eaLnBrk="1" hangingPunct="1">
              <a:buFont typeface="Wingdings" pitchFamily="2" charset="2"/>
              <a:buBlip>
                <a:blip r:embed="rId3"/>
              </a:buBlip>
              <a:defRPr/>
            </a:pPr>
            <a:endParaRPr lang="en-US" sz="2600" b="1" dirty="0" smtClean="0">
              <a:solidFill>
                <a:srgbClr val="002060"/>
              </a:solidFill>
              <a:latin typeface="Arial" charset="0"/>
              <a:cs typeface="Arial" charset="0"/>
            </a:endParaRPr>
          </a:p>
          <a:p>
            <a:pPr eaLnBrk="1" hangingPunct="1">
              <a:buFont typeface="Wingdings" pitchFamily="2" charset="2"/>
              <a:buNone/>
              <a:defRPr/>
            </a:pPr>
            <a:endParaRPr lang="en-US" sz="2600" b="1" dirty="0" smtClean="0">
              <a:solidFill>
                <a:srgbClr val="002060"/>
              </a:solidFill>
              <a:latin typeface="Arial" charset="0"/>
              <a:cs typeface="Arial" charset="0"/>
            </a:endParaRPr>
          </a:p>
        </p:txBody>
      </p:sp>
      <p:sp>
        <p:nvSpPr>
          <p:cNvPr id="5" name="Down Arrow 4"/>
          <p:cNvSpPr/>
          <p:nvPr/>
        </p:nvSpPr>
        <p:spPr>
          <a:xfrm>
            <a:off x="1797050" y="2397125"/>
            <a:ext cx="484188" cy="441325"/>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6" name="Down Arrow 5"/>
          <p:cNvSpPr/>
          <p:nvPr/>
        </p:nvSpPr>
        <p:spPr>
          <a:xfrm>
            <a:off x="1808163" y="3794125"/>
            <a:ext cx="484187" cy="441325"/>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7" name="Down Arrow 6"/>
          <p:cNvSpPr/>
          <p:nvPr/>
        </p:nvSpPr>
        <p:spPr>
          <a:xfrm>
            <a:off x="1849438" y="4797425"/>
            <a:ext cx="485775" cy="441325"/>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8" name="TextBox 7"/>
          <p:cNvSpPr txBox="1"/>
          <p:nvPr/>
        </p:nvSpPr>
        <p:spPr>
          <a:xfrm>
            <a:off x="4876800" y="6368534"/>
            <a:ext cx="2895600" cy="369332"/>
          </a:xfrm>
          <a:prstGeom prst="rect">
            <a:avLst/>
          </a:prstGeom>
          <a:noFill/>
        </p:spPr>
        <p:txBody>
          <a:bodyPr wrap="square" rtlCol="0">
            <a:spAutoFit/>
          </a:bodyPr>
          <a:lstStyle/>
          <a:p>
            <a:r>
              <a:rPr lang="en-US" dirty="0" smtClean="0"/>
              <a:t>From TEA website</a:t>
            </a:r>
            <a:endParaRPr lang="en-US" dirty="0"/>
          </a:p>
        </p:txBody>
      </p:sp>
    </p:spTree>
    <p:extLst>
      <p:ext uri="{BB962C8B-B14F-4D97-AF65-F5344CB8AC3E}">
        <p14:creationId xmlns:p14="http://schemas.microsoft.com/office/powerpoint/2010/main" val="205831654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 Magazine</a:t>
            </a:r>
            <a:endParaRPr lang="en-US"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762000" y="1524000"/>
            <a:ext cx="3520440" cy="5248656"/>
          </a:xfrm>
        </p:spPr>
      </p:pic>
      <p:sp>
        <p:nvSpPr>
          <p:cNvPr id="5" name="TextBox 4"/>
          <p:cNvSpPr txBox="1"/>
          <p:nvPr/>
        </p:nvSpPr>
        <p:spPr>
          <a:xfrm>
            <a:off x="4419600" y="2667000"/>
            <a:ext cx="4343400" cy="2062103"/>
          </a:xfrm>
          <a:prstGeom prst="rect">
            <a:avLst/>
          </a:prstGeom>
          <a:noFill/>
        </p:spPr>
        <p:txBody>
          <a:bodyPr wrap="square" rtlCol="0">
            <a:spAutoFit/>
          </a:bodyPr>
          <a:lstStyle/>
          <a:p>
            <a:pPr algn="ctr"/>
            <a:r>
              <a:rPr lang="en-US" sz="3200" dirty="0" smtClean="0">
                <a:solidFill>
                  <a:schemeClr val="bg2"/>
                </a:solidFill>
                <a:latin typeface="+mj-lt"/>
              </a:rPr>
              <a:t>An article that informs the reader is informational expository</a:t>
            </a:r>
            <a:endParaRPr lang="en-US" sz="3200" dirty="0">
              <a:solidFill>
                <a:schemeClr val="bg2"/>
              </a:solidFill>
              <a:latin typeface="+mj-lt"/>
            </a:endParaRPr>
          </a:p>
        </p:txBody>
      </p:sp>
    </p:spTree>
    <p:extLst>
      <p:ext uri="{BB962C8B-B14F-4D97-AF65-F5344CB8AC3E}">
        <p14:creationId xmlns:p14="http://schemas.microsoft.com/office/powerpoint/2010/main" val="319561196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Folded Corner 7"/>
          <p:cNvSpPr/>
          <p:nvPr/>
        </p:nvSpPr>
        <p:spPr>
          <a:xfrm>
            <a:off x="381000" y="2133600"/>
            <a:ext cx="3276600" cy="3303389"/>
          </a:xfrm>
          <a:prstGeom prst="foldedCorner">
            <a:avLst/>
          </a:prstGeom>
        </p:spPr>
        <p:style>
          <a:lnRef idx="1">
            <a:schemeClr val="accent1"/>
          </a:lnRef>
          <a:fillRef idx="2">
            <a:schemeClr val="accent1"/>
          </a:fillRef>
          <a:effectRef idx="1">
            <a:schemeClr val="accent1"/>
          </a:effectRef>
          <a:fontRef idx="minor">
            <a:schemeClr val="dk1"/>
          </a:fontRef>
        </p:style>
        <p:txBody>
          <a:bodyPr rtlCol="0" anchor="ctr"/>
          <a:lstStyle/>
          <a:p>
            <a:pPr algn="ctr"/>
            <a:endParaRPr lang="en-US"/>
          </a:p>
        </p:txBody>
      </p:sp>
      <p:sp>
        <p:nvSpPr>
          <p:cNvPr id="2" name="Title 1"/>
          <p:cNvSpPr>
            <a:spLocks noGrp="1"/>
          </p:cNvSpPr>
          <p:nvPr>
            <p:ph type="title"/>
          </p:nvPr>
        </p:nvSpPr>
        <p:spPr/>
        <p:txBody>
          <a:bodyPr/>
          <a:lstStyle/>
          <a:p>
            <a:r>
              <a:rPr lang="en-US" dirty="0" smtClean="0"/>
              <a:t>An Editorial Column</a:t>
            </a:r>
            <a:endParaRPr lang="en-US" dirty="0"/>
          </a:p>
        </p:txBody>
      </p:sp>
      <p:sp>
        <p:nvSpPr>
          <p:cNvPr id="5" name="TextBox 4"/>
          <p:cNvSpPr txBox="1"/>
          <p:nvPr/>
        </p:nvSpPr>
        <p:spPr>
          <a:xfrm>
            <a:off x="4415161" y="1905000"/>
            <a:ext cx="4343400" cy="4031873"/>
          </a:xfrm>
          <a:prstGeom prst="rect">
            <a:avLst/>
          </a:prstGeom>
          <a:noFill/>
        </p:spPr>
        <p:txBody>
          <a:bodyPr wrap="square" rtlCol="0">
            <a:spAutoFit/>
          </a:bodyPr>
          <a:lstStyle/>
          <a:p>
            <a:pPr algn="ctr"/>
            <a:r>
              <a:rPr lang="en-US" sz="3200" dirty="0" smtClean="0">
                <a:solidFill>
                  <a:schemeClr val="bg2"/>
                </a:solidFill>
                <a:latin typeface="+mj-lt"/>
              </a:rPr>
              <a:t>An editorial column that uses facts, statistics, examples, and explains why is intended to persuade the reader with supporting details</a:t>
            </a:r>
            <a:endParaRPr lang="en-US" sz="3200" dirty="0">
              <a:solidFill>
                <a:schemeClr val="bg2"/>
              </a:solidFill>
              <a:latin typeface="+mj-lt"/>
            </a:endParaRPr>
          </a:p>
        </p:txBody>
      </p:sp>
      <p:sp>
        <p:nvSpPr>
          <p:cNvPr id="3" name="Rectangle 2"/>
          <p:cNvSpPr/>
          <p:nvPr/>
        </p:nvSpPr>
        <p:spPr>
          <a:xfrm>
            <a:off x="381000" y="2205335"/>
            <a:ext cx="3276600" cy="3231654"/>
          </a:xfrm>
          <a:prstGeom prst="rect">
            <a:avLst/>
          </a:prstGeom>
        </p:spPr>
        <p:txBody>
          <a:bodyPr wrap="square">
            <a:spAutoFit/>
          </a:bodyPr>
          <a:lstStyle/>
          <a:p>
            <a:r>
              <a:rPr lang="en-US" sz="1200" b="1" dirty="0" smtClean="0">
                <a:effectLst/>
              </a:rPr>
              <a:t>Editorial</a:t>
            </a:r>
          </a:p>
          <a:p>
            <a:r>
              <a:rPr lang="en-US" sz="1200" b="1" dirty="0" smtClean="0">
                <a:effectLst/>
              </a:rPr>
              <a:t>A Victory for Cleaner Air, and the Law</a:t>
            </a:r>
          </a:p>
          <a:p>
            <a:r>
              <a:rPr lang="en-US" sz="1200" b="1" dirty="0" smtClean="0">
                <a:effectLst/>
              </a:rPr>
              <a:t>Published: April 17, 2011 </a:t>
            </a:r>
          </a:p>
          <a:p>
            <a:endParaRPr lang="en-US" sz="1200" b="1" dirty="0"/>
          </a:p>
          <a:p>
            <a:r>
              <a:rPr lang="en-US" sz="1200" dirty="0" smtClean="0">
                <a:effectLst/>
              </a:rPr>
              <a:t>The new settlement between the Environmental Protection Agency, other plaintiffs and the Tennessee Valley Authority resolving clean air violations at 11 T.V.A. coal-fired power plants is long overdue. </a:t>
            </a:r>
          </a:p>
          <a:p>
            <a:r>
              <a:rPr lang="en-US" sz="1200" dirty="0" smtClean="0">
                <a:effectLst/>
              </a:rPr>
              <a:t>As a result, millions of Americans will someday breathe cleaner air. The settlement will also reduce emissions that have brought acid rain damage to Great Smoky Mountains National Park. And it emphatically vindicates the Clean Air Act, which is now under assault from House Republicans. </a:t>
            </a:r>
          </a:p>
          <a:p>
            <a:endParaRPr lang="en-US" sz="1200" b="1" dirty="0">
              <a:effectLst/>
            </a:endParaRPr>
          </a:p>
        </p:txBody>
      </p:sp>
    </p:spTree>
    <p:extLst>
      <p:ext uri="{BB962C8B-B14F-4D97-AF65-F5344CB8AC3E}">
        <p14:creationId xmlns:p14="http://schemas.microsoft.com/office/powerpoint/2010/main" val="331312792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 Scientific Experiment</a:t>
            </a:r>
            <a:endParaRPr lang="en-US" dirty="0"/>
          </a:p>
        </p:txBody>
      </p:sp>
      <p:sp>
        <p:nvSpPr>
          <p:cNvPr id="5" name="TextBox 4"/>
          <p:cNvSpPr txBox="1"/>
          <p:nvPr/>
        </p:nvSpPr>
        <p:spPr>
          <a:xfrm>
            <a:off x="4495800" y="1828800"/>
            <a:ext cx="4343400" cy="4031873"/>
          </a:xfrm>
          <a:prstGeom prst="rect">
            <a:avLst/>
          </a:prstGeom>
          <a:noFill/>
        </p:spPr>
        <p:txBody>
          <a:bodyPr wrap="square" rtlCol="0">
            <a:spAutoFit/>
          </a:bodyPr>
          <a:lstStyle/>
          <a:p>
            <a:pPr algn="ctr"/>
            <a:r>
              <a:rPr lang="en-US" sz="3200" dirty="0" smtClean="0">
                <a:solidFill>
                  <a:schemeClr val="bg2"/>
                </a:solidFill>
                <a:latin typeface="+mj-lt"/>
              </a:rPr>
              <a:t>A paper that details the steps to correctly conducting a scientific experiment is expository writing intended to communicate a process</a:t>
            </a:r>
            <a:endParaRPr lang="en-US" sz="3200" dirty="0">
              <a:solidFill>
                <a:schemeClr val="bg2"/>
              </a:solidFill>
              <a:latin typeface="+mj-lt"/>
            </a:endParaRPr>
          </a:p>
        </p:txBody>
      </p:sp>
      <p:pic>
        <p:nvPicPr>
          <p:cNvPr id="6" name="Content Placeholder 5"/>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65746" y="1921861"/>
            <a:ext cx="4000462" cy="3845749"/>
          </a:xfrm>
        </p:spPr>
      </p:pic>
    </p:spTree>
    <p:extLst>
      <p:ext uri="{BB962C8B-B14F-4D97-AF65-F5344CB8AC3E}">
        <p14:creationId xmlns:p14="http://schemas.microsoft.com/office/powerpoint/2010/main" val="140775179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is Expository Writing?</a:t>
            </a:r>
            <a:endParaRPr lang="en-US" dirty="0"/>
          </a:p>
        </p:txBody>
      </p:sp>
      <p:sp>
        <p:nvSpPr>
          <p:cNvPr id="3" name="Content Placeholder 2"/>
          <p:cNvSpPr>
            <a:spLocks noGrp="1"/>
          </p:cNvSpPr>
          <p:nvPr>
            <p:ph sz="half" idx="2"/>
          </p:nvPr>
        </p:nvSpPr>
        <p:spPr>
          <a:xfrm>
            <a:off x="4648200" y="2286000"/>
            <a:ext cx="4038600" cy="3933789"/>
          </a:xfrm>
        </p:spPr>
        <p:txBody>
          <a:bodyPr/>
          <a:lstStyle/>
          <a:p>
            <a:pPr marL="0" indent="0" algn="ctr">
              <a:buNone/>
            </a:pPr>
            <a:r>
              <a:rPr lang="en-US" dirty="0" smtClean="0">
                <a:solidFill>
                  <a:schemeClr val="accent1"/>
                </a:solidFill>
              </a:rPr>
              <a:t>“Expository writing is a genre characterized by information, ideas, opinions, directions, explanations, and argument – all supported by substantive details.”</a:t>
            </a:r>
            <a:endParaRPr lang="en-US" dirty="0"/>
          </a:p>
        </p:txBody>
      </p:sp>
      <p:pic>
        <p:nvPicPr>
          <p:cNvPr id="1026" name="Picture 2" descr="Building a Writing Community: A Practical Guide"/>
          <p:cNvPicPr>
            <a:picLocks noChangeAspect="1" noChangeArrowheads="1"/>
          </p:cNvPicPr>
          <p:nvPr/>
        </p:nvPicPr>
        <p:blipFill rotWithShape="1">
          <a:blip r:embed="rId2">
            <a:extLst>
              <a:ext uri="{28A0092B-C50C-407E-A947-70E740481C1C}">
                <a14:useLocalDpi xmlns:a14="http://schemas.microsoft.com/office/drawing/2010/main" val="0"/>
              </a:ext>
            </a:extLst>
          </a:blip>
          <a:srcRect l="15456" t="14084" r="21476"/>
          <a:stretch/>
        </p:blipFill>
        <p:spPr bwMode="auto">
          <a:xfrm>
            <a:off x="838200" y="1828799"/>
            <a:ext cx="3124201" cy="425601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15876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Two Key Ingredients:</a:t>
            </a:r>
            <a:endParaRPr lang="en-US" dirty="0"/>
          </a:p>
        </p:txBody>
      </p:sp>
      <p:sp>
        <p:nvSpPr>
          <p:cNvPr id="3" name="Content Placeholder 2"/>
          <p:cNvSpPr>
            <a:spLocks noGrp="1"/>
          </p:cNvSpPr>
          <p:nvPr>
            <p:ph sz="half" idx="2"/>
          </p:nvPr>
        </p:nvSpPr>
        <p:spPr/>
        <p:txBody>
          <a:bodyPr/>
          <a:lstStyle/>
          <a:p>
            <a:r>
              <a:rPr lang="en-US" dirty="0" smtClean="0"/>
              <a:t>Support</a:t>
            </a:r>
            <a:endParaRPr lang="en-US" dirty="0"/>
          </a:p>
        </p:txBody>
      </p:sp>
      <p:sp>
        <p:nvSpPr>
          <p:cNvPr id="4" name="Content Placeholder 3"/>
          <p:cNvSpPr>
            <a:spLocks noGrp="1"/>
          </p:cNvSpPr>
          <p:nvPr>
            <p:ph sz="quarter" idx="13"/>
          </p:nvPr>
        </p:nvSpPr>
        <p:spPr/>
        <p:txBody>
          <a:bodyPr/>
          <a:lstStyle/>
          <a:p>
            <a:r>
              <a:rPr lang="en-US" dirty="0" smtClean="0"/>
              <a:t>Organization</a:t>
            </a:r>
            <a:endParaRPr lang="en-US" dirty="0"/>
          </a:p>
        </p:txBody>
      </p:sp>
      <p:pic>
        <p:nvPicPr>
          <p:cNvPr id="2050" name="Picture 2" descr="C:\Users\jrogers\AppData\Local\Microsoft\Windows\Temporary Internet Files\Content.IE5\IN6KQXO5\MC900434822[1].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3400" y="2209800"/>
            <a:ext cx="3657600" cy="3657600"/>
          </a:xfrm>
          <a:prstGeom prst="rect">
            <a:avLst/>
          </a:prstGeom>
          <a:noFill/>
          <a:extLst>
            <a:ext uri="{909E8E84-426E-40DD-AFC4-6F175D3DCCD1}">
              <a14:hiddenFill xmlns:a14="http://schemas.microsoft.com/office/drawing/2010/main">
                <a:solidFill>
                  <a:srgbClr val="FFFFFF"/>
                </a:solidFill>
              </a14:hiddenFill>
            </a:ext>
          </a:extLst>
        </p:spPr>
      </p:pic>
      <p:pic>
        <p:nvPicPr>
          <p:cNvPr id="2051" name="Picture 3" descr="C:\Users\jrogers\AppData\Local\Microsoft\Windows\Temporary Internet Files\Content.IE5\G8V1A3E2\MC900078747[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324600" y="1981200"/>
            <a:ext cx="1055318" cy="43116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4629740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NOT …</a:t>
            </a:r>
            <a:endParaRPr lang="en-US" dirty="0"/>
          </a:p>
        </p:txBody>
      </p:sp>
      <p:pic>
        <p:nvPicPr>
          <p:cNvPr id="3075" name="Picture 3" descr="C:\Users\jrogers\AppData\Local\Microsoft\Windows\Temporary Internet Files\Content.IE5\WWY79G9L\MC900048377[1].wmf"/>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1447800" y="1567152"/>
            <a:ext cx="5955018" cy="437644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4216498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Mentor Texts</a:t>
            </a:r>
            <a:endParaRPr lang="en-US" dirty="0"/>
          </a:p>
        </p:txBody>
      </p:sp>
      <p:sp>
        <p:nvSpPr>
          <p:cNvPr id="3" name="Content Placeholder 2"/>
          <p:cNvSpPr>
            <a:spLocks noGrp="1"/>
          </p:cNvSpPr>
          <p:nvPr>
            <p:ph idx="1"/>
          </p:nvPr>
        </p:nvSpPr>
        <p:spPr/>
        <p:txBody>
          <a:bodyPr/>
          <a:lstStyle/>
          <a:p>
            <a:r>
              <a:rPr lang="en-US" dirty="0" smtClean="0"/>
              <a:t>By analyzing expository texts and different types of support you can help students recognize, learn, practice, and apply meaningful kinds of supporting details.</a:t>
            </a:r>
          </a:p>
          <a:p>
            <a:endParaRPr lang="en-US" dirty="0" smtClean="0"/>
          </a:p>
          <a:p>
            <a:r>
              <a:rPr lang="en-US" dirty="0" smtClean="0"/>
              <a:t>Include stimulating non-fiction on a regular basis not only enhances the curriculum, it also presents models of well-crafted expository writing that will raise awareness in young writers</a:t>
            </a:r>
            <a:endParaRPr lang="en-US" dirty="0"/>
          </a:p>
        </p:txBody>
      </p:sp>
      <p:pic>
        <p:nvPicPr>
          <p:cNvPr id="4098" name="Picture 2" descr="C:\Users\jrogers\AppData\Local\Microsoft\Windows\Temporary Internet Files\Content.IE5\WWY79G9L\MC900273024[1].wm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679229" y="5562600"/>
            <a:ext cx="1826971" cy="110185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7924081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a:xfrm>
            <a:off x="612775" y="228600"/>
            <a:ext cx="8153400" cy="990600"/>
          </a:xfrm>
        </p:spPr>
        <p:txBody>
          <a:bodyPr>
            <a:normAutofit/>
          </a:bodyPr>
          <a:lstStyle/>
          <a:p>
            <a:pPr algn="ctr" eaLnBrk="1" fontAlgn="auto" hangingPunct="1">
              <a:spcAft>
                <a:spcPts val="0"/>
              </a:spcAft>
              <a:defRPr/>
            </a:pPr>
            <a:r>
              <a:rPr lang="en-US" sz="4000" b="1" dirty="0" smtClean="0">
                <a:solidFill>
                  <a:schemeClr val="accent2">
                    <a:lumMod val="50000"/>
                  </a:schemeClr>
                </a:solidFill>
                <a:latin typeface="Arial" pitchFamily="34" charset="0"/>
                <a:cs typeface="Arial" pitchFamily="34" charset="0"/>
              </a:rPr>
              <a:t>STAAR Written Composition</a:t>
            </a:r>
          </a:p>
        </p:txBody>
      </p:sp>
      <p:sp>
        <p:nvSpPr>
          <p:cNvPr id="4" name="Slide Number Placeholder 3"/>
          <p:cNvSpPr>
            <a:spLocks noGrp="1"/>
          </p:cNvSpPr>
          <p:nvPr>
            <p:ph type="sldNum" sz="quarter" idx="12"/>
          </p:nvPr>
        </p:nvSpPr>
        <p:spPr/>
        <p:txBody>
          <a:bodyPr>
            <a:normAutofit/>
          </a:bodyPr>
          <a:lstStyle/>
          <a:p>
            <a:pPr>
              <a:defRPr/>
            </a:pPr>
            <a:fld id="{E0242A2E-2525-4F6E-BB5A-157FE2DA49CA}" type="slidenum">
              <a:rPr lang="en-US"/>
              <a:pPr>
                <a:defRPr/>
              </a:pPr>
              <a:t>9</a:t>
            </a:fld>
            <a:endParaRPr lang="en-US" dirty="0"/>
          </a:p>
        </p:txBody>
      </p:sp>
      <p:sp>
        <p:nvSpPr>
          <p:cNvPr id="21508" name="Rectangle 3"/>
          <p:cNvSpPr>
            <a:spLocks noGrp="1" noChangeArrowheads="1"/>
          </p:cNvSpPr>
          <p:nvPr>
            <p:ph sz="quarter" idx="1"/>
          </p:nvPr>
        </p:nvSpPr>
        <p:spPr>
          <a:xfrm>
            <a:off x="914400" y="1600200"/>
            <a:ext cx="7772400" cy="4916488"/>
          </a:xfrm>
        </p:spPr>
        <p:txBody>
          <a:bodyPr/>
          <a:lstStyle/>
          <a:p>
            <a:pPr eaLnBrk="1" hangingPunct="1">
              <a:buFont typeface="Wingdings" pitchFamily="2" charset="2"/>
              <a:buBlip>
                <a:blip r:embed="rId3"/>
              </a:buBlip>
              <a:defRPr/>
            </a:pPr>
            <a:r>
              <a:rPr lang="en-US" sz="2400" b="1" dirty="0" smtClean="0">
                <a:solidFill>
                  <a:schemeClr val="accent1">
                    <a:lumMod val="50000"/>
                  </a:schemeClr>
                </a:solidFill>
                <a:latin typeface="Arial" charset="0"/>
                <a:cs typeface="Arial" charset="0"/>
              </a:rPr>
              <a:t>Students will write two one-page essays (26 lines maximum) addressing different types of writing</a:t>
            </a:r>
          </a:p>
          <a:p>
            <a:pPr marL="593725" lvl="2" indent="-319088" eaLnBrk="1" hangingPunct="1">
              <a:spcBef>
                <a:spcPts val="700"/>
              </a:spcBef>
              <a:buSzPct val="60000"/>
              <a:buFont typeface="Wingdings" pitchFamily="2" charset="2"/>
              <a:buBlip>
                <a:blip r:embed="rId3"/>
              </a:buBlip>
              <a:defRPr/>
            </a:pPr>
            <a:r>
              <a:rPr lang="en-US" sz="2400" b="1" dirty="0" smtClean="0">
                <a:solidFill>
                  <a:schemeClr val="accent1">
                    <a:lumMod val="50000"/>
                  </a:schemeClr>
                </a:solidFill>
                <a:latin typeface="Arial" charset="0"/>
                <a:cs typeface="Arial" charset="0"/>
              </a:rPr>
              <a:t>Grade 4—personal narrative and expository</a:t>
            </a:r>
          </a:p>
          <a:p>
            <a:pPr marL="593725" lvl="2" indent="-319088" eaLnBrk="1" hangingPunct="1">
              <a:spcBef>
                <a:spcPts val="700"/>
              </a:spcBef>
              <a:buSzPct val="60000"/>
              <a:buFont typeface="Wingdings" pitchFamily="2" charset="2"/>
              <a:buBlip>
                <a:blip r:embed="rId3"/>
              </a:buBlip>
              <a:defRPr/>
            </a:pPr>
            <a:r>
              <a:rPr lang="en-US" sz="2400" b="1" dirty="0" smtClean="0">
                <a:solidFill>
                  <a:schemeClr val="accent1">
                    <a:lumMod val="50000"/>
                  </a:schemeClr>
                </a:solidFill>
                <a:latin typeface="Arial" charset="0"/>
                <a:cs typeface="Arial" charset="0"/>
              </a:rPr>
              <a:t>Grade 7−personal narrative (with extension) and expository</a:t>
            </a:r>
          </a:p>
          <a:p>
            <a:pPr lvl="1" eaLnBrk="1" hangingPunct="1">
              <a:buFont typeface="Wingdings 2" pitchFamily="18" charset="2"/>
              <a:buBlip>
                <a:blip r:embed="rId3"/>
              </a:buBlip>
              <a:defRPr/>
            </a:pPr>
            <a:r>
              <a:rPr lang="en-US" sz="2400" b="1" dirty="0" smtClean="0">
                <a:solidFill>
                  <a:schemeClr val="accent1">
                    <a:lumMod val="50000"/>
                  </a:schemeClr>
                </a:solidFill>
                <a:latin typeface="Arial" charset="0"/>
                <a:cs typeface="Arial" charset="0"/>
              </a:rPr>
              <a:t>English I−literary and expository</a:t>
            </a:r>
          </a:p>
          <a:p>
            <a:pPr lvl="1" eaLnBrk="1" hangingPunct="1">
              <a:buFont typeface="Wingdings 2" pitchFamily="18" charset="2"/>
              <a:buBlip>
                <a:blip r:embed="rId3"/>
              </a:buBlip>
              <a:defRPr/>
            </a:pPr>
            <a:r>
              <a:rPr lang="en-US" sz="2400" b="1" dirty="0" smtClean="0">
                <a:solidFill>
                  <a:schemeClr val="accent1">
                    <a:lumMod val="50000"/>
                  </a:schemeClr>
                </a:solidFill>
                <a:latin typeface="Arial" charset="0"/>
                <a:cs typeface="Arial" charset="0"/>
              </a:rPr>
              <a:t>English II−expository and persuasive</a:t>
            </a:r>
          </a:p>
          <a:p>
            <a:pPr lvl="1" eaLnBrk="1" hangingPunct="1">
              <a:buFont typeface="Wingdings 2" pitchFamily="18" charset="2"/>
              <a:buBlip>
                <a:blip r:embed="rId3"/>
              </a:buBlip>
              <a:defRPr/>
            </a:pPr>
            <a:r>
              <a:rPr lang="en-US" sz="2400" b="1" dirty="0" smtClean="0">
                <a:solidFill>
                  <a:schemeClr val="accent1">
                    <a:lumMod val="50000"/>
                  </a:schemeClr>
                </a:solidFill>
                <a:latin typeface="Arial" charset="0"/>
                <a:cs typeface="Arial" charset="0"/>
              </a:rPr>
              <a:t>English III−persuasive and analytic</a:t>
            </a:r>
          </a:p>
          <a:p>
            <a:pPr eaLnBrk="1" hangingPunct="1">
              <a:buFont typeface="Wingdings" pitchFamily="2" charset="2"/>
              <a:buBlip>
                <a:blip r:embed="rId3"/>
              </a:buBlip>
              <a:defRPr/>
            </a:pPr>
            <a:r>
              <a:rPr lang="en-US" sz="2400" b="1" dirty="0" smtClean="0">
                <a:solidFill>
                  <a:schemeClr val="accent1">
                    <a:lumMod val="50000"/>
                  </a:schemeClr>
                </a:solidFill>
                <a:latin typeface="Arial" charset="0"/>
                <a:cs typeface="Arial" charset="0"/>
              </a:rPr>
              <a:t>Essays will be weighted equally</a:t>
            </a:r>
          </a:p>
          <a:p>
            <a:pPr eaLnBrk="1" hangingPunct="1">
              <a:buFont typeface="Wingdings" pitchFamily="2" charset="2"/>
              <a:buBlip>
                <a:blip r:embed="rId3"/>
              </a:buBlip>
              <a:defRPr/>
            </a:pPr>
            <a:r>
              <a:rPr lang="en-US" sz="2400" b="1" dirty="0" smtClean="0">
                <a:solidFill>
                  <a:schemeClr val="accent1">
                    <a:lumMod val="50000"/>
                  </a:schemeClr>
                </a:solidFill>
                <a:latin typeface="Arial" charset="0"/>
                <a:cs typeface="Arial" charset="0"/>
              </a:rPr>
              <a:t>No “gatekeeper” (automatic fail of the writing test for a 1)</a:t>
            </a:r>
          </a:p>
          <a:p>
            <a:pPr eaLnBrk="1" hangingPunct="1">
              <a:buFont typeface="Wingdings" pitchFamily="2" charset="2"/>
              <a:buBlip>
                <a:blip r:embed="rId3"/>
              </a:buBlip>
              <a:defRPr/>
            </a:pPr>
            <a:endParaRPr lang="en-US" sz="2600" b="1" dirty="0" smtClean="0">
              <a:solidFill>
                <a:srgbClr val="002060"/>
              </a:solidFill>
              <a:latin typeface="Arial" charset="0"/>
              <a:cs typeface="Arial" charset="0"/>
            </a:endParaRPr>
          </a:p>
          <a:p>
            <a:pPr lvl="1" eaLnBrk="1" hangingPunct="1">
              <a:buFont typeface="Wingdings 2" pitchFamily="18" charset="2"/>
              <a:buBlip>
                <a:blip r:embed="rId3"/>
              </a:buBlip>
              <a:defRPr/>
            </a:pPr>
            <a:endParaRPr lang="en-US" b="1" dirty="0" smtClean="0">
              <a:solidFill>
                <a:srgbClr val="002060"/>
              </a:solidFill>
              <a:latin typeface="Arial" charset="0"/>
              <a:cs typeface="Arial" charset="0"/>
            </a:endParaRPr>
          </a:p>
          <a:p>
            <a:pPr lvl="1" eaLnBrk="1" hangingPunct="1">
              <a:buFont typeface="Wingdings 2" pitchFamily="18" charset="2"/>
              <a:buBlip>
                <a:blip r:embed="rId3"/>
              </a:buBlip>
              <a:defRPr/>
            </a:pPr>
            <a:endParaRPr lang="en-US" b="1" dirty="0" smtClean="0">
              <a:solidFill>
                <a:srgbClr val="002060"/>
              </a:solidFill>
              <a:latin typeface="Arial" charset="0"/>
              <a:cs typeface="Arial" charset="0"/>
            </a:endParaRPr>
          </a:p>
          <a:p>
            <a:pPr eaLnBrk="1" hangingPunct="1">
              <a:buFont typeface="Wingdings" pitchFamily="2" charset="2"/>
              <a:buBlip>
                <a:blip r:embed="rId3"/>
              </a:buBlip>
              <a:defRPr/>
            </a:pPr>
            <a:endParaRPr lang="en-US" sz="2600" b="1" dirty="0" smtClean="0">
              <a:solidFill>
                <a:srgbClr val="002060"/>
              </a:solidFill>
              <a:latin typeface="Arial" charset="0"/>
              <a:cs typeface="Arial" charset="0"/>
            </a:endParaRPr>
          </a:p>
        </p:txBody>
      </p:sp>
      <p:sp>
        <p:nvSpPr>
          <p:cNvPr id="2" name="TextBox 1"/>
          <p:cNvSpPr txBox="1"/>
          <p:nvPr/>
        </p:nvSpPr>
        <p:spPr>
          <a:xfrm>
            <a:off x="4876800" y="6368534"/>
            <a:ext cx="2895600" cy="369332"/>
          </a:xfrm>
          <a:prstGeom prst="rect">
            <a:avLst/>
          </a:prstGeom>
          <a:noFill/>
        </p:spPr>
        <p:txBody>
          <a:bodyPr wrap="square" rtlCol="0">
            <a:spAutoFit/>
          </a:bodyPr>
          <a:lstStyle/>
          <a:p>
            <a:r>
              <a:rPr lang="en-US" dirty="0" smtClean="0"/>
              <a:t>From TEA website</a:t>
            </a:r>
            <a:endParaRPr lang="en-US" dirty="0"/>
          </a:p>
        </p:txBody>
      </p:sp>
    </p:spTree>
    <p:extLst>
      <p:ext uri="{BB962C8B-B14F-4D97-AF65-F5344CB8AC3E}">
        <p14:creationId xmlns:p14="http://schemas.microsoft.com/office/powerpoint/2010/main" val="729347476"/>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xecutive">
  <a:themeElements>
    <a:clrScheme name="craziness">
      <a:dk1>
        <a:srgbClr val="002060"/>
      </a:dk1>
      <a:lt1>
        <a:srgbClr val="E5FFE5"/>
      </a:lt1>
      <a:dk2>
        <a:srgbClr val="7030A0"/>
      </a:dk2>
      <a:lt2>
        <a:srgbClr val="3333FF"/>
      </a:lt2>
      <a:accent1>
        <a:srgbClr val="CC0000"/>
      </a:accent1>
      <a:accent2>
        <a:srgbClr val="4EA5D8"/>
      </a:accent2>
      <a:accent3>
        <a:srgbClr val="1B587C"/>
      </a:accent3>
      <a:accent4>
        <a:srgbClr val="4E8542"/>
      </a:accent4>
      <a:accent5>
        <a:srgbClr val="604878"/>
      </a:accent5>
      <a:accent6>
        <a:srgbClr val="C19859"/>
      </a:accent6>
      <a:hlink>
        <a:srgbClr val="6B9F25"/>
      </a:hlink>
      <a:folHlink>
        <a:srgbClr val="B26B02"/>
      </a:folHlink>
    </a:clrScheme>
    <a:fontScheme name="Executive">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Palatino Linotype"/>
        <a:ea typeface=""/>
        <a:cs typeface=""/>
        <a:font script="Jpan" typeface="HGS明朝E"/>
        <a:font script="Hang" typeface="맑은 고딕"/>
        <a:font script="Hans" typeface="宋体"/>
        <a:font script="Hant" typeface="新細明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Executiv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8575" cap="flat" cmpd="sng" algn="ctr">
          <a:solidFill>
            <a:schemeClr val="phClr"/>
          </a:solidFill>
          <a:prstDash val="solid"/>
        </a:ln>
        <a:ln w="508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50000">
              <a:schemeClr val="phClr">
                <a:tint val="80000"/>
                <a:satMod val="250000"/>
              </a:schemeClr>
            </a:gs>
            <a:gs pos="76000">
              <a:schemeClr val="phClr">
                <a:tint val="90000"/>
                <a:shade val="90000"/>
                <a:satMod val="200000"/>
              </a:schemeClr>
            </a:gs>
            <a:gs pos="92000">
              <a:schemeClr val="phClr">
                <a:tint val="90000"/>
                <a:shade val="70000"/>
                <a:satMod val="250000"/>
              </a:schemeClr>
            </a:gs>
          </a:gsLst>
          <a:path path="circle">
            <a:fillToRect l="50000" t="50000" r="50000" b="50000"/>
          </a:path>
        </a:gradFill>
        <a:blipFill>
          <a:blip xmlns:r="http://schemas.openxmlformats.org/officeDocument/2006/relationships" r:embed="rId1">
            <a:duotone>
              <a:schemeClr val="phClr">
                <a:tint val="95000"/>
              </a:schemeClr>
              <a:schemeClr val="phClr">
                <a:shade val="9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Executive</Template>
  <TotalTime>38</TotalTime>
  <Words>410</Words>
  <Application>Microsoft Office PowerPoint</Application>
  <PresentationFormat>On-screen Show (4:3)</PresentationFormat>
  <Paragraphs>59</Paragraphs>
  <Slides>11</Slides>
  <Notes>3</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Executive</vt:lpstr>
      <vt:lpstr>What is  EXPOSITORY WRITING?</vt:lpstr>
      <vt:lpstr>A Magazine</vt:lpstr>
      <vt:lpstr>An Editorial Column</vt:lpstr>
      <vt:lpstr>A Scientific Experiment</vt:lpstr>
      <vt:lpstr>What is Expository Writing?</vt:lpstr>
      <vt:lpstr>Two Key Ingredients:</vt:lpstr>
      <vt:lpstr>NOT …</vt:lpstr>
      <vt:lpstr>Mentor Texts</vt:lpstr>
      <vt:lpstr>STAAR Written Composition</vt:lpstr>
      <vt:lpstr> STAAR Writing Prompts  </vt:lpstr>
      <vt:lpstr> STAAR Writing Prompts—Scaffolding  </vt:lpstr>
    </vt:vector>
  </TitlesOfParts>
  <Company>Education Service Center Region 12</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What is  EXPOSITORY WRITING?</dc:title>
  <dc:creator>jrogers</dc:creator>
  <cp:lastModifiedBy>jrogers</cp:lastModifiedBy>
  <cp:revision>4</cp:revision>
  <dcterms:created xsi:type="dcterms:W3CDTF">2011-04-18T19:41:44Z</dcterms:created>
  <dcterms:modified xsi:type="dcterms:W3CDTF">2011-04-18T20:20:39Z</dcterms:modified>
</cp:coreProperties>
</file>